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7" r:id="rId3"/>
    <p:sldId id="295" r:id="rId4"/>
    <p:sldId id="275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7" r:id="rId24"/>
    <p:sldId id="274" r:id="rId25"/>
    <p:sldId id="278" r:id="rId26"/>
    <p:sldId id="280" r:id="rId27"/>
    <p:sldId id="279" r:id="rId28"/>
    <p:sldId id="282" r:id="rId29"/>
    <p:sldId id="281" r:id="rId30"/>
    <p:sldId id="288" r:id="rId31"/>
    <p:sldId id="284" r:id="rId32"/>
    <p:sldId id="283" r:id="rId33"/>
    <p:sldId id="285" r:id="rId34"/>
    <p:sldId id="286" r:id="rId35"/>
    <p:sldId id="287" r:id="rId36"/>
    <p:sldId id="289" r:id="rId37"/>
    <p:sldId id="296" r:id="rId38"/>
    <p:sldId id="293" r:id="rId39"/>
    <p:sldId id="29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1" autoAdjust="0"/>
    <p:restoredTop sz="94660"/>
  </p:normalViewPr>
  <p:slideViewPr>
    <p:cSldViewPr snapToGrid="0">
      <p:cViewPr>
        <p:scale>
          <a:sx n="100" d="100"/>
          <a:sy n="100" d="100"/>
        </p:scale>
        <p:origin x="64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34:29.1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3CEF0C-CF43-434C-AC5A-5090A009D27F}" emma:medium="tactile" emma:mode="ink">
          <msink:context xmlns:msink="http://schemas.microsoft.com/ink/2010/main" type="writingRegion" rotatedBoundingBox="5417,7399 5375,9814 1347,9745 1388,7329"/>
        </emma:interpretation>
      </emma:emma>
    </inkml:annotationXML>
    <inkml:traceGroup>
      <inkml:annotationXML>
        <emma:emma xmlns:emma="http://www.w3.org/2003/04/emma" version="1.0">
          <emma:interpretation id="{984019ED-C88B-4D51-9C54-95030D72DA03}" emma:medium="tactile" emma:mode="ink">
            <msink:context xmlns:msink="http://schemas.microsoft.com/ink/2010/main" type="paragraph" rotatedBoundingBox="4316,7399 5417,7399 5417,8362 4316,83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4EF138-F930-41D1-B1EE-96244113C6A6}" emma:medium="tactile" emma:mode="ink">
              <msink:context xmlns:msink="http://schemas.microsoft.com/ink/2010/main" type="inkBullet" rotatedBoundingBox="5484,7477 4382,8428 4210,8228 5312,7278"/>
            </emma:interpretation>
          </emma:emma>
        </inkml:annotationXML>
        <inkml:trace contextRef="#ctx0" brushRef="#br0">2387-873 520 0,'-21'11'726'0,"1"3"-416"0,-6 2-89 15,-3 5-38-15,-4 5 89 0,-9 7 55 16,-3 3-176-16,-4 7-61 0,-3 4 129 0,-5 6-21 15,-3 1 41-15,-1 2-159 0,1 1-1 16,-1-1 6-16,5-3-84 0,4-4 0 16,5-3 2-16,-1-4-3 0,6-2-29 15,3-3-3-15,4-2-75 0,4-2 37 16,3-5-96-16,6-7-199 0,2-1-435 16,9-10-389-16</inkml:trace>
        <inkml:trace contextRef="#ctx0" brushRef="#br0" timeOffset="436.104">1396-229 1522 0,'-8'11'1582'0,"-1"1"-1524"0,0 3-58 16,-5 5-138-16,1 4 138 0,1 6 47 15,-1 1 123-15,4 1-87 0,-2-1-83 16,5-4-26-16,1-2 26 0,4-3 0 16,1-6-3-16,0-5-35 0,6-3-45 15,7-4-13-15,5-4 60 0,8 0 36 16,10-12 48-16,6-5-12 0,9-12-36 15,7-8-20-15,-1-9-121 0,0-5-1215 16,2-3-253-16</inkml:trace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5:23.9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DA4D32-C1CF-4866-B25E-8917326B75BC}" emma:medium="tactile" emma:mode="ink">
          <msink:context xmlns:msink="http://schemas.microsoft.com/ink/2010/main" type="writingRegion" rotatedBoundingBox="4805,3162 17465,2928 17493,4465 4834,4699"/>
        </emma:interpretation>
      </emma:emma>
    </inkml:annotationXML>
    <inkml:traceGroup>
      <inkml:annotationXML>
        <emma:emma xmlns:emma="http://www.w3.org/2003/04/emma" version="1.0">
          <emma:interpretation id="{08F4EE3E-E49C-4372-8058-CA67EFEB8381}" emma:medium="tactile" emma:mode="ink">
            <msink:context xmlns:msink="http://schemas.microsoft.com/ink/2010/main" type="paragraph" rotatedBoundingBox="4805,3162 17465,2928 17493,4465 4834,4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FAA677-81BE-4A65-A52E-726A75C12198}" emma:medium="tactile" emma:mode="ink">
              <msink:context xmlns:msink="http://schemas.microsoft.com/ink/2010/main" type="line" rotatedBoundingBox="4805,3162 17465,2928 17493,4465 4834,4699"/>
            </emma:interpretation>
          </emma:emma>
        </inkml:annotationXML>
        <inkml:traceGroup>
          <inkml:annotationXML>
            <emma:emma xmlns:emma="http://www.w3.org/2003/04/emma" version="1.0">
              <emma:interpretation id="{7F658EB5-1EB5-460B-8CE9-16AF74719AED}" emma:medium="tactile" emma:mode="ink">
                <msink:context xmlns:msink="http://schemas.microsoft.com/ink/2010/main" type="inkWord" rotatedBoundingBox="4805,3183 6844,3145 6868,4450 4830,4488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135 611 129 0,'5'0'669'0,"3"3"-184"0,-4 2-120 15,3 3-43-15,-1 2-46 0,3 3-66 16,-4 2-13-16,-1 5 48 0,1 1-24 15,-2 4-58-15,-1 2-39 0,-2-1-57 0,0 1 0 16,0-4-39-16,0 3 4 16,-5-1-32-16,-3-1-12 0,4-4-188 0,-6-2-260 15,4-5-723-15,0-6-562 0</inkml:trace>
          <inkml:trace contextRef="#ctx0" brushRef="#br0" timeOffset="345.2636">449 645 2244 0,'0'18'291'0,"0"5"-81"0,-7 11 130 15,4 11-84-15,0 6-81 0,2 3-39 16,-1 5-57-16,2-3-13 0,0-2-50 15,0-3 11-15,0-5-27 0,5-5-3 16,-1-8-139-16,4-4-188 0,-5-6-298 0,0-8-1111 16</inkml:trace>
          <inkml:trace contextRef="#ctx0" brushRef="#br0">-238 877 1626 0,'3'0'783'16,"2"0"-444"-16,1 0-21 0,2-3-75 15,4 0-148-15,5-4-69 0,-1 1-1 16,1 1-22-16,2 0-3 0,-2-1-12 16,5-2 9-16,-5 2-9 0,2-2-93 15,-1 0-106-15,1 0-123 0,-2-2-270 16,-4 1-433-16,-4 1 18 0</inkml:trace>
          <inkml:trace contextRef="#ctx0" brushRef="#br0">-173 682 1324 0,'7'-4'508'0,"4"0"-189"0,-1-1 43 15,8 0-65-15,-1 2-146 0,5-4-35 16,1-1 8-16,0 0-22 0,1 1-28 16,-4 2-30-16,-3 2-42 0,-1-2-1 15,-4 2-1-15,-1 0-18 0,-3 1-77 0,-2 2-100 16,-3 0-136-16,-3 0-244 15,0 0-484-15,-2 2-52 0</inkml:trace>
          <inkml:trace contextRef="#ctx0" brushRef="#br0">-126 954 138 0,'-8'-3'822'0,"4"2"-311"0,2 1-147 16,2 0-45-16,0 0-56 0,0 0-73 0,0 0-38 15,0 0-49-15,0 3-49 0,-1 4-25 16,1-1-26-16,-2 1-3 0,2 1-51 16,0-3-162-16,2-1-203 0,5-4-228 15,6 0-359-15,1-6 382 0</inkml:trace>
          <inkml:trace contextRef="#ctx0" brushRef="#br0">-7 691 1346 0,'-7'-2'449'0,"6"-1"-162"0,1 3 69 16,0 0-104-16,0 0-130 0,0 3-122 15,0 7 16-15,0 7 49 0,0 10 89 16,0 9 22-16,0 5-36 0,0 2-73 16,0 1-10-16,1-1-55 0,1-2 55 15,-1-4-13-15,3-4 36 0,-3-5 2 16,1-7-16-16,-1-2-10 0,-1-8-5 15,0-6-32-15,0-2-7 0,0-1 23 16,0-2 24-16,0 0 4 0,0 0-38 16,0-4-25-16,-4-2-116 0,-6-7-192 15,1-2-124-15,1-3-103 0,-4-4-212 0,-1 0-294 16,1-1 366-16</inkml:trace>
          <inkml:trace contextRef="#ctx0" brushRef="#br0">52 917 142 0,'12'0'1199'0,"-3"5"-949"16,4 1 4-16,-5 2 33 0,1 1-122 15,0-1-117-15,-1 2-28 0,2-2-20 0,-4-1-36 16,0-1-278-16,0-4-471 0</inkml:trace>
          <inkml:trace contextRef="#ctx0" brushRef="#br0">-286 367 2370 0,'0'0'792'0,"0"0"-540"0,0 0-68 16,0 0 49-16,4 0-116 0,-1 0-117 16,2 0-22-16,6 0-3 0,6 0 25 15,5-2 0-15,8-3 3 0,7-3 44 16,2 0-47-16,1-4-10 0,1 4-43 16,-7 2-89-16,-4 1 51 0,-7 0-71 15,0 2-112-15,-2 3-62 0,-6 0-128 16,-1 0-244-16,-6 0-277 0,-5 5 259 15</inkml:trace>
          <inkml:trace contextRef="#ctx0" brushRef="#br0">-145 492 708 0,'-1'0'1926'0,"1"0"-1508"0,0 0-150 16,0 0 21-16,0 2-118 0,0 1-114 15,0-3-57-15,0 3-44 0,1-1-48 16,4 3-7-16,1-1 97 0,4 1-15 16,1 2-208-16,3-3-220 0,-3 2-359 15,3-6-640-15,0 0 779 0</inkml:trace>
          <inkml:trace contextRef="#ctx0" brushRef="#br0">140 433 1450 0,'2'0'787'0,"-2"0"-508"16,0 3 8-16,0-2-8 0,0 1-116 16,0-2-45-16,0 0 22 0,0 2-7 15,-6 2-32-15,-5 4-32 0,-6 8-9 0,-3 2-41 16,-10 6-19-16,0 1-135 0,-1 1-138 16,3-4-189-16,2-3-112 0,1 1-446 15,1-5-235-15</inkml:trace>
          <inkml:trace contextRef="#ctx0" brushRef="#br0">2 1 3264 0,'1'-3'486'0,"1"3"-364"0,-2 0-21 16,0 0-26-16,2 3-59 0,-2 0-16 16,0 2-35-16,3 0 35 0,0 1-3 15,0 3 3-15,5 1 0 0,-5-2 25 0,1 1-25 16,1 2-172-16,-2 0-119 0,-3 2-62 15,0 4-257-15,-4-1-632 0</inkml:trace>
          <inkml:trace contextRef="#ctx0" brushRef="#br0">382 222 2007 0,'8'0'544'0,"-4"0"-444"16,1 4 87-16,3 5 92 0,-1 2-65 0,1 1-36 16,-6-1-16-16,-1 1 30 0,-1 0 24 15,-1 4-91-15,-9 3-44 0,-7 2-16 16,-3 6-37-16,-8 1 12 0,-3 3-40 15,-1-1-12-15,-4 1-106 0,0-2-25 16,5-1-133-16,4-6-74 0,3-5-151 16,9-7 57-16,5-3-87 0,7-5-29 15,3-2-92-15,0 0-6 0</inkml:trace>
          <inkml:trace contextRef="#ctx0" brushRef="#br0" timeOffset="164.6692">270 604 2331 0,'6'-2'194'15,"10"-1"-194"-15,4 0 162 0,8 1-27 0,1-1-84 16,3-1-28-16,-3 0-20 0,-1 2 10 16,-3 0-13-16,-4 1-28 0,0 1-217 15,-9 0-236-15,-3 0-503 0</inkml:trace>
          <inkml:trace contextRef="#ctx0" brushRef="#br0" timeOffset="2354.5665">551 739 1327 0,'-8'-8'589'0,"7"7"-300"16,1 1-75-16,0 1-214 0,1 5-10 15,12 4 10-15,8 4 42 0,7 8 116 16,9 4 36-16,10 5-24 0,7 0-55 16,10 4-6-16,9-2 0 0,21 5 43 15,21 3-3-15,9 3-35 0,-12-6-38 0,-27-7-35 16,-28-12-26-16,-17-5-2 0,5 2 0 15,3-3-13-15,1 0-41 0,-8-4-47 16,-8-3-112-16,-8-4-140 0,-8-2-309 16,-13 0-1134-16,-4-5 1005 0</inkml:trace>
          <inkml:trace contextRef="#ctx0" brushRef="#br0" timeOffset="2166.2675">757 564 1086 0,'-3'-3'1324'16,"-2"3"-1091"-16,5 0-98 0,0 0 71 0,0 0-149 16,2 0-57-16,4 0-90 0,5 3 81 15,1 3 9-15,5 2 0 0,4 3 0 16,-4 4-7-16,3 5 7 0,0 1 23 16,-8 2-23-16,1 2-46 0,-4 0 4 15,-3-1-19-15,0 1-65 0,-4-4 81 16,0-1 3-16,-2 1 7 0,0-1-3 15,-8 1 38-15,0 2 0 0,-3-1 0 0,2 0 1 16,0 0 0-16,-1-4 12 0,3-1 3 16,-1 0 17-16,2-4-8 0,2-5 14 15,-2-2 22-15,2 0 10 0,-1-4 6 16,-1-2-16-16,0 0-25 0,-4 0-36 16,-1-2-32-16,1-8-229 0,-6-2-243 15,2-4-228-15,-5-2-330 0</inkml:trace>
          <inkml:trace contextRef="#ctx0" brushRef="#br0" timeOffset="926.3432">1084 157 3323 0,'-3'2'352'0,"2"-2"-280"0,1 0 1 16,0 0 50-16,0 2-123 0,0 1-82 16,1 3-6-16,8 2 88 0,1 1 0 0,5 1 3 15,4-2 9-15,3-3 36 0,2 0-4 16,-2 0-32-16,1-5 17 0,-4 0 2 15,-2 0-28-15,-3 0 22 0,-6 0-3 16,-1 0-22-16,0 0-18 0,2 5-29 16,-4 5-22-16,2 4-13 0,1 8 41 15,0 6 32-15,-5 4 9 0,-2 8 0 16,-1 3 38-16,0 1-28 0,-3-3-10 16,0-3-1-16,-1-5-43 0,2-6-51 0,1-2-95 15,-1-6-87-15,-3-2-115 0,-2-5-332 16,-4-3-758-16</inkml:trace>
          <inkml:trace contextRef="#ctx0" brushRef="#br0" timeOffset="1163.2991">952 523 2413 0,'-12'-11'461'0,"4"0"-348"16,5 6 2-16,3 1 233 0,0 3-114 15,2-3-177-15,7 1-57 0,8-2 0 16,9-6 52-16,12 1 11 0,10-4-35 15,6 2-26-15,3-1 12 0,-4 1-12 16,0-1 26-16,-7 0-28 0,-9 1-12 0,-6 4 11 16,-7 3-16-16,-12 2-65 0,-4 3-54 15,-7 0-76-15,-1 0-123 0,-6 8-53 16,-8 7 13-16,-11 0-124 0,-2 8-19 16,-8 1-307-16,-3 3 295 0</inkml:trace>
          <inkml:trace contextRef="#ctx0" brushRef="#br0" timeOffset="1328.3256">1008 653 398 0,'-11'7'1160'0,"5"-4"-727"0,6-3-141 16,0 0-46-16,3 0-40 0,8-3-45 16,6-2 41-16,6 0-58 0,5-4-36 15,6 3-28-15,4-4-7 0,0 1-23 16,0 0-28-16,-3 1-22 0,-4 1-3 16,-6 2 3-16,-2 1-2 0,-9 2-23 15,-4-1-19-15,-4 3-80 0,-6 0-128 16,0 3-189-16,-11 5-40 0,-5 5-147 0,-4 4-144 15,-4 2-27-15</inkml:trace>
          <inkml:trace contextRef="#ctx0" brushRef="#br0" timeOffset="1491.2417">1044 824 1423 0,'5'0'512'0,"4"-5"-123"0,-1-2-15 16,7-1-123-16,4-2-119 0,7 2-14 15,2-5 0-15,3 0-48 0,-2 3-44 16,-1-2-25-16,-8 3-1 0,-1 0-16 15,-6 7-6-15,-3 1-64 0,-8 1-106 16,-2 0-107-16,-2 9-143 0,-12 4 108 16,-1 4-56-16,-5 6-8 0,-4 1-6 15,0 3-287-15</inkml:trace>
          <inkml:trace contextRef="#ctx0" brushRef="#br0" timeOffset="1607.3799">1078 953 1140 0,'0'2'241'15,"2"-2"-10"-15,8 0 199 0,0-6 26 0,5 1-143 16,5-4-123-16,1 0-49 0,-1-3-52 15,3 1-22-15,-1-2-38 0,1 1-29 16,-6-1 0-16,0 0-22 0,-1-2-109 0,-4 0-148 16,-3 1-266-16,-4 0-601 0</inkml:trace>
          <inkml:trace contextRef="#ctx0" brushRef="#br0" timeOffset="1847.9345">1069-36 1716 0,'-3'-3'689'0,"1"2"-470"15,2 1-135-15,0 1-84 0,2 11-61 16,4 10 12-16,2 11 49 0,4 14 152 0,2 26-52 16,3 22 31-16,3 20 81 0,-3 6-136 15,-3-9-28-15,-5-15-22 0,-4-22-25 16,1-16 56-16,-3-16-41 0,0-15-15 0,-1-5-1 15,0 3-2-15,-2 0-84 0,0-1-118 16,0-5-121-16,-2-7-194 0,-6-8-544 16</inkml:trace>
        </inkml:traceGroup>
        <inkml:traceGroup>
          <inkml:annotationXML>
            <emma:emma xmlns:emma="http://www.w3.org/2003/04/emma" version="1.0">
              <emma:interpretation id="{D2E88B9C-3371-415C-AED9-5043BFFC467B}" emma:medium="tactile" emma:mode="ink">
                <msink:context xmlns:msink="http://schemas.microsoft.com/ink/2010/main" type="inkWord" rotatedBoundingBox="7159,3243 10802,3176 10825,4406 7182,4474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4249.5603">2148 210 2021 0,'0'-24'699'16,"0"13"-448"-16,0 10-136 0,0 1 35 16,0 8-150-16,0 10-70 0,0 8 60 15,0 12 10-15,0 13 128 0,0 23 3 0,-3 18-23 16,-4 16-19-16,1-1 40 0,2-23-116 15,0-26 43-15,0-23-2 0,1-5-53 16,0 4-1-16,-4 4 1 0,1 0 31 16,2-2-32-16,-6-3-142 0,7-6-191 15,0-5-287-15,3-12-598 0,0-7-367 0</inkml:trace>
          <inkml:trace contextRef="#ctx0" brushRef="#br0" timeOffset="4513.1085">2469 690 2398 0,'4'-2'766'0,"-4"-1"-438"16,0 3-131-16,-4 0 45 0,-1 0-23 16,-4 3-79-16,-4 0-31 0,-4 4-25 15,-6 5-84-15,-10 1-29 0,-5 4 4 16,0 2-15-16,6 0-10 0,2-3 48 0,10-2-1 16,6-6 3-16,7-3 25 15,5-5 9-15,2 0-34 0,0 0-3 0,0 0-41 16,3 0-43-16,5 0-59 0,1 0-77 15,7 0 78-15,7 3 101 0,2 2 44 16,7 1-3-16,2 1 3 0,-1 0-1 16,-4-2-59-16,-2 1-16 0,-1-3-64 0,-3 2-89 15,1-2-92-15,-1 0-37 0,-4-2-336 16,-2-1-420-16,-3 0 409 0</inkml:trace>
          <inkml:trace contextRef="#ctx0" brushRef="#br0" timeOffset="4662.4982">2652 765 2384 0,'0'3'484'16,"-4"1"-314"-16,4 2-58 0,-1 0-64 16,1 4 73-16,0 7-19 0,-2 1-3 0,2 2-20 15,0-4-41-15,0-1-38 16,0-5 0-16,0-2-25 0,0-3-109 0,2-2-117 16,3-3-317-16,-1-5-629 0,1-10-265 15</inkml:trace>
          <inkml:trace contextRef="#ctx0" brushRef="#br0" timeOffset="5058.8386">2664 394 1730 0,'-2'-5'533'15,"2"5"-533"-15,0 5-253 0,7 9 127 16,5 6 113-16,5 7 13 0,6 4-73 16,2 6-96-16,5 3-81 0,2-1 110 15,4-1-258-15,3-5 170 0,2-9-258 16,0-7 486-16,-4-8 281 0,-4-3 175 15,-6-6 26-15,-5 0-153 0,-5-3 84 16,-9-4-44-16,0-1-46 0,-5 1-18 0,-2-1-21 16,-1-3-96-16,0-1-87 15,-4 0-41-15,-9 1-19 0,-1 2 6 0,-3 3 41 16,-3 3-47-16,-3 0-41 0,3 1-94 16,-5 2 21-16,5 2-12 0,4 9-10 15,1 6 13-15,4 2 37 0,8 1 10 0,3 1-9 16,0-1-10-16,9-2 51 0,4-1-16 15,0-1 18-15,3-5-15 0,-2-2-29 16,1-3-9-16,1-1 31 0,-1-3 22 16,2 1 0-16,2-3-1 0,-2 0-17 15,2 0 6-15,-7-5-7 0,-1-3 20 16,0 1 16-16,-3 0-4 0,-5 3-8 16,-2 3-4-16,1 1-7 0,-2 0-131 15,0 2-61-15,0 7-113 0,0 1 56 16,0 2 42-16,0 1-148 0,0 1-286 15</inkml:trace>
          <inkml:trace contextRef="#ctx0" brushRef="#br0" timeOffset="6542.3695">3143 734 268 0,'-3'-2'1655'0,"3"2"-1379"15,-2-1-105-15,2 1 29 0,0 0-87 16,-1 4-68-16,1 6 13 0,0 0 39 16,0 5 2-16,0 3-22 0,3 2-22 0,5 2-54 15,1 1-1-15,3-2-16 0,4 1 16 16,-1-2-128-16,7 0-162 0,-5-4-289 16,5-1-945-16</inkml:trace>
          <inkml:trace contextRef="#ctx0" brushRef="#br0" timeOffset="5391.0974">3410 732 238 0,'0'2'1920'0,"0"3"-1668"0,0 1-113 15,0 4 13-15,0 7 5 0,0 4 26 16,-2 2 28-16,-1 2-16 0,-5-4-24 15,4-1-42-15,-1-4-56 0,0-5-38 16,4-6-34-16,1-3 0 0,0-2 10 16,0 0 27-16,3-4-23 0,5-5-15 15,-1-6-13-15,3-3 13 0,4-5-22 16,0-5-41-16,1 0 35 0,2-2 28 0,-3 1 0 16,0 1 2-16,-2 0 1 15,-1 2 10-15,0 3 2 0,-2 5 7 0,-2 3 10 16,-3 7-31-16,1 3-1 0,-3 5-47 15,-2 0-42-15,3 7-24 0,1 5 87 16,4 4 26-16,1 3 26 0,2 3-14 0,-1 2 26 16,-1 1-9-16,0 0 2 15,0-3-31-15,1 0-25 0,2-5-117 0,2-3-227 16,3-4-271-16,3-5-397 0,5-5-161 16</inkml:trace>
          <inkml:trace contextRef="#ctx0" brushRef="#br0" timeOffset="5725.5013">4062 734 1473 0,'16'-12'434'0,"-5"-1"-19"16,-5-2 14-16,-1-1-50 0,-5-2-70 16,0-1-30-16,-5 2 10 0,-7-2-98 0,-5 5-70 15,-2 1-6-15,-6 3-10 0,2 3-105 16,-2 4-34-16,0 3-43 0,2 8-16 16,-2 12-7-16,3 8 13 0,2 8 21 15,5 2 32-15,6 0 18 0,7-1-2 16,2-7-33-16,0-3 33 0,9-7-20 15,2-7 7-15,2-4-7 0,2-6 3 16,4-3 22-16,-1 0 13 0,4-4 29 0,0-5 18 16,1-3 0-16,-1-3 3 0,-1-2-12 15,-1 0-19-15,-2 1-18 0,-3 2 30 16,-6 5 4-16,-4 5-13 0,-2 3-22 16,-3 1-4-16,0 3-30 0,3 5-38 0,3 2 72 15,5 5 12-15,8 3 32 16,-2 5-25-16,8 0 0 0,3 1-19 0,1-1-154 15,4-3-322-15,-2-5-996 0,-3-5-519 16</inkml:trace>
          <inkml:trace contextRef="#ctx0" brushRef="#br0" timeOffset="7349.3722">4341 624 2281 0,'-1'1'278'0,"1"-1"-276"15,3 0 17-15,9-1 146 0,5-3-5 16,8-2-2-16,6-4-85 0,8 0 7 15,8-6-6-15,4-1-20 0,0-2-16 16,2-1-25-16,-4-1 6 0,-4 2-19 16,-8 6-2-16,-7 4-14 0,-8 4 3 15,-12 2 0-15,-3 3-25 0,-6 0-7 0,-1 3 14 16,0 5 31-16,-8 2 9 0,-1 10 74 16,-5 5 95-16,-8 8-10 0,-1 7-77 15,-3 1-6-15,-2-2-34 0,-2 1-14 16,3-6-37-16,-1 0 1 0,3-4-1 0,2-2 3 15,2-2-3-15,3-1-47 0,2-7-113 16,4-3-122-16,4-5-136 0,-1-6-281 16,4-4-534-16</inkml:trace>
          <inkml:trace contextRef="#ctx0" brushRef="#br0" timeOffset="7570.7705">4543 669 1270 0,'0'-4'1248'0,"0"2"-1064"15,0-1 9-15,0 0 114 0,0 3-163 0,0 0-144 16,5 3-73-16,4 2 25 16,8 7 48-16,8 4 12 0,4 5 46 0,5 4 88 15,4 3-120-15,-3-1 25 0,-1 3 6 16,0-1-54-16,-4-1 54 0,-1-3-29 16,-4-2 1-16,-5-5-10 0,-1-1-4 15,-5-5-15-15,-3-3-69 0,-2-3-105 0,-6-1-142 16,0-4-223-16,-1-1-488 0,-2-3-402 15</inkml:trace>
          <inkml:trace contextRef="#ctx0" brushRef="#br0" timeOffset="7079.7111">4698 134 2774 0,'3'0'186'0,"-3"0"-151"0,0 0-22 0,3 3 45 16,0 4-42-16,0 1 19 0,4 1 3 15,-4 0 1-15,0-1-37 0,0 1-1 16,-1 2-1-16,-2 2-15 0,0 6-164 15,-5 5-307-15,-9 3-280 0,-5 1-770 16</inkml:trace>
          <inkml:trace contextRef="#ctx0" brushRef="#br0" timeOffset="7816.5597">5118 417 2762 0,'2'0'417'0,"-2"0"-270"0,0 0 37 16,0 0-48-16,0 0-101 0,0 5-34 15,0 3-1-15,0 3 76 0,0 7 47 16,0 4 18-16,-8 6-66 0,-3 3-31 0,-1 2-41 16,-4 3 50-16,1 2 0 0,-1-3-53 15,2 0-82-15,7-10-103 0,-1-4-164 16,5-9-282-16,3-4-596 0,1-8-514 15</inkml:trace>
          <inkml:trace contextRef="#ctx0" brushRef="#br0" timeOffset="7988.5715">5242 575 1970 0,'3'0'486'0,"0"3"-392"0,1 7-26 0,0 6 148 15,4 8-8-15,-3 5-102 16,-1 4 57-16,1 3 28 0,-4-3-11 0,-1 1-69 15,0 2-30-15,0-4-77 0,0-2 30 16,-1-5-34-16,-1-5-141 0,1-7-205 16,1-7-284-16,0-6-702 0,0-6-131 15</inkml:trace>
          <inkml:trace contextRef="#ctx0" brushRef="#br0" timeOffset="8374.9867">5369 248 2519 0,'-4'-14'425'16,"1"5"-246"-16,-1 6 144 0,1 3 9 16,0 0-187-16,2 0-145 0,-1 3-19 15,2-2-41-15,0 1-31 0,2 3-33 16,7 0-15-16,5 3 139 0,6-2 15 16,5 3 45-16,8-1-28 0,2-1 22 0,4-2 34 15,-2-1-66-15,-1 0-6 0,-5-3 0 16,-5 1-10-16,-6-1-6 0,-4 2-15 15,-7 0 12-15,-3 0-10 0,-3 0-2 0,-3 1-1 16,0 2-16-16,-6 1-21 0,-5 6 53 16,-7 5 31-16,-9 6-31 0,-8 4 0 15,-7 7-92-15,-6 1-79 0,-2 1 9 16,4-3 8-16,5-5 84 0,12-8 70 16,10-7 45-16,10-6 114 0,7-7-37 15,2-1-122-15,0 0-13 0,8 0-38 16,5 0 51-16,2 0 48 0,8 0 54 15,1 0-20-15,5 0-22 0,4 0 4 0,2-1-44 16,-4-2-20-16,0 3-16 0,-1-2-41 16,-4 2-45-16,-1 0-114 0,-8 0-181 15,-6 0-297-15,-6 1-754 0,-5-1 706 16</inkml:trace>
          <inkml:trace contextRef="#ctx0" brushRef="#br0" timeOffset="8559.0131">5562-8 2272 0,'-5'-11'597'0,"2"11"-360"15,3 2-198-15,0 17-39 0,1 12-35 16,9 18 35-16,2 28 70 0,-1 32 74 0,-5 33 18 16,-1 9-1-16,-4-3-12 15,4-16-124-15,3-23-25 0,4-13-50 0,4-18-286 16,-1-24-410-16,-1-22-1112 0</inkml:trace>
        </inkml:traceGroup>
        <inkml:traceGroup>
          <inkml:annotationXML>
            <emma:emma xmlns:emma="http://www.w3.org/2003/04/emma" version="1.0">
              <emma:interpretation id="{31E69747-A411-4FA6-BC87-40A071DA208F}" emma:medium="tactile" emma:mode="ink">
                <msink:context xmlns:msink="http://schemas.microsoft.com/ink/2010/main" type="inkWord" rotatedBoundingBox="11003,3082 12330,3057 12354,4330 11026,4355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9850.8846">5921 727 1200 0,'-1'2'634'0,"1"-2"-208"0,0 0-132 16,4-6-7-16,7 1-72 0,2-4-84 15,7-3 16-15,11-4 12 0,9-4-35 16,8-3-42-16,3 1-47 0,7 0-4 0,-1-1-2 16,-3 2-28-16,-3 1 21 0,-4 3-20 15,-7 3 1-15,-3 1-3 0,-12 4-18 16,-3 3 2-16,-5 1-21 0,-6 3-90 15,-5 1-108-15,-3 1-81 0,-3 0-127 16,0 0-114-16,-3 0-143 0,-6 0-418 16</inkml:trace>
          <inkml:trace contextRef="#ctx0" brushRef="#br0" timeOffset="9373.2787">6090 247 1612 0,'0'1'1345'0,"0"-1"-1124"0,3-2-122 15,10-1 73-15,2-2-102 0,12 0-26 16,4-3 0-16,6-1-43 0,3 0 1 15,4-1 41-15,-3-1-12 0,-2 3-29 0,-2 2-2 16,-1 0-6-16,-11 2-60 0,-2 1-112 16,-9 3-144-16,-9 2-254 0,-5 7-428 15,-10 7 180-15,-10 3 114 0</inkml:trace>
          <inkml:trace contextRef="#ctx0" brushRef="#br0" timeOffset="10125.7469">6309-54 2070 0,'-2'-26'236'0,"1"6"-80"0,-1 7 128 16,2 5 85-16,0 6-53 0,0 2-139 16,0 0-63-16,0 0-51 0,0 0-63 15,0 5-38-15,0 6-88 0,2 9 6 16,4 8 94-16,2 14 26 0,-2 24 51 16,-1 18 22-16,-5 19 25 0,-16 4-3 15,-4-10-83-15,0-14 35 0,6-23 29 16,1-16-10-16,4-11-16 0,1-5-19 15,1 2-30-15,-1 4 12 0,0 5 15 0,0-6-26 16,2-5-4-16,3-7 1 16,0-6-109-16,3-5-44 0,0-4-60 0,0-4-120 15,5-2-301-15,4-3-429 0,0-10-160 16</inkml:trace>
          <inkml:trace contextRef="#ctx0" brushRef="#br0" timeOffset="9492.1742">6233 428 2035 0,'-2'0'399'15,"2"0"-183"-15,0 0-48 0,0 0-91 16,0 0-77-16,0 0-158 0,2 0-32 16,4 0 80-16,2 4-78 0,4-1-303 15,2 2-633-15</inkml:trace>
          <inkml:trace contextRef="#ctx0" brushRef="#br0" timeOffset="9640.7006">6476 444 1557 0,'0'5'776'0,"0"-5"-527"0,0 2-97 16,0-1 54-16,-4 2-68 0,-3 2-26 0,-2 1-65 16,-3 1-5-16,-4 4-26 15,-1-2-16-15,-3 4-77 0,-3 1-150 16,-2 1-136-16,-1 3-158 0,-4-1-306 16,-2-1-371-16</inkml:trace>
          <inkml:trace contextRef="#ctx0" brushRef="#br0" timeOffset="10309.9522">6321 641 2438 0,'0'0'419'0,"0"-1"-162"0,0 1 43 16,0 0-56-16,0 0-143 0,-1 0-98 16,1 1-3-16,0 5-16 0,0 2 7 15,4 5 9-15,6 4 31 0,4 4 1 16,3 3-13-16,3-2 3 0,5 1 22 16,1-1-13-16,3 0-12 0,1-4 16 15,2-1-35-15,1-3-52 0,3-2-130 0,1-4-202 16,2-1-266-16,-4-4-915 15</inkml:trace>
          <inkml:trace contextRef="#ctx0" brushRef="#br0" timeOffset="10505.4702">7231 909 1941 0,'8'0'554'0,"-5"2"-351"0,2-2 52 15,-4 1 45-15,1 1-134 0,-1 0-93 16,-1 3-32-16,0-3-12 0,0 4-7 16,-3 4 0-16,-7 6 16 0,-9 9-38 15,-9 6-76-15,-8 10-434 0,-7 0-719 16,-4 2-600-16</inkml:trace>
        </inkml:traceGroup>
        <inkml:traceGroup>
          <inkml:annotationXML>
            <emma:emma xmlns:emma="http://www.w3.org/2003/04/emma" version="1.0">
              <emma:interpretation id="{872180D3-8162-43AD-AE41-ACE0E808EDEF}" emma:medium="tactile" emma:mode="ink">
                <msink:context xmlns:msink="http://schemas.microsoft.com/ink/2010/main" type="inkWord" rotatedBoundingBox="12671,3307 16973,3228 16990,4135 12687,4215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13710.9484">9685 74 2406 0,'-1'-3'358'0,"-1"3"-213"16,-1 0-46-16,3 8-64 0,0 9-32 16,0 10-3-16,0 9 32 0,5 25 131 15,0 18 21-15,1 16-19 0,0 7-89 16,-1-11 32-16,-1-12-67 0,-1-22 22 16,-1-10-16-16,0-18-16 0,1-4-28 15,0-2 20-15,-2 0-23 0,2-3-2 16,-3-4 2-16,0-10-41 0,2-2-72 15,-2-4-48-15,0 0-7 0,0-10-51 16,0-6-268-16,1-6-205 0,-1-9-8 16,2-3-117-16,-2-4 249 0,0-5 554 0,0 2 14 15,-6-2 396-15,-2 4 308 16,-1 3-122-16,-1 7-100 0,3 9-55 0,2 10-51 16,0 5 5-16,-1 5-89 0,2 0-93 15,-1 2-124-15,-1 3-75 0,-4 3-28 16,-4 5-16-16,-4 6 9 0,1 2 4 15,-2 6-70-15,4-5-181 0,1-2-272 0,8-6-527 16,1-8-337-16</inkml:trace>
          <inkml:trace contextRef="#ctx0" brushRef="#br0" timeOffset="13381.85">9546 238 2624 0,'-2'0'383'0,"1"1"-108"15,1-1-33-15,0 0 20 0,0 0-142 16,3 0-120-16,3 0-19 0,5-1-63 15,5 1 73-15,5 0 9 0,7 0 25 16,5 0-23-16,2 0 39 0,-1-3-38 16,-1-4-3-16,-4 1-107 0,-5-3-184 15,-4-1-124-15,-8 1-213 0,-6 1-521 16,-6 3-128-16</inkml:trace>
          <inkml:trace contextRef="#ctx0" brushRef="#br0" timeOffset="13840.1047">9727 440 2162 0,'3'-2'378'15,"-1"2"-236"-15,3 0-142 0,2 5 33 16,3 1-17-16,2 5 64 0,2 0-26 15,2-1-54-15,-1 0 0 0,2 0-1 0,-1-1-157 16,-1-1-369-16,-2-3-670 16</inkml:trace>
          <inkml:trace contextRef="#ctx0" brushRef="#br0" timeOffset="11423.9934">7580 537 2614 0,'6'0'373'0,"2"-4"-264"16,6-2 38-16,9-3 47 0,13-3-57 0,12-7-68 15,8 0-18-15,4-4 2 0,-1 3-34 16,-1-1-17-16,-9 3-2 0,-4 3-12 16,-8 5-26-16,-4 2-127 0,-7 5-127 15,-6 3-183-15,-12 6-343 0,-8 7-638 16</inkml:trace>
          <inkml:trace contextRef="#ctx0" brushRef="#br0" timeOffset="11835.9628">7920 509 1456 0,'3'-18'393'0,"-3"8"53"16,0 8-7-16,0 2-6 0,0 2-197 15,0 4-204-15,0 3-32 0,-2 4-57 16,-1 6 57-16,-3 14 82 0,0 5 23 16,-5 8 85-16,0 3-118 0,-3-1-15 15,0 1-10-15,3-7-34 0,2-4-10 0,3-6-3 16,4-6-67-16,2-11-145 15,2-10-181-15,10-5-298 0,5-10-502 0,5-15-198 16</inkml:trace>
          <inkml:trace contextRef="#ctx0" brushRef="#br0" timeOffset="11251.408">7864 198 3032 0,'1'4'220'0,"-1"-3"-220"0,2 3 35 0,-1-1-22 15,3 3 67-15,0 3-29 0,-1-3-49 16,2 1 23-16,-3 1-2 0,-1-2-8 16,1 5-15-16,-2 2-74 0,0 3-258 15,-2 2-366-15,-9 0-1056 0</inkml:trace>
          <inkml:trace contextRef="#ctx0" brushRef="#br0" timeOffset="11666.4556">7901 694 1196 0,'0'2'606'0,"3"-2"-521"0,5 0 84 16,4 0 106-16,4-3-123 0,2-1-65 16,3 0 1-16,-1 0 21 0,1 0-45 15,-2 3-18-15,0-2-27 0,-4 3 0 16,-2 0-17-16,-4 4 1 0,-3 3 17 0,-1 2 9 15,-4 2 28-15,-1 2 20 0,0 4 41 16,-3 5 64-16,-8 5-7 0,-1 1-23 16,-5-1-74-16,-2 0-27 0,-2-2-26 15,-1-3-6-15,-1 0-16 0,1-7 6 16,0-1-9-16,4-7-63 0,2-4-53 16,4-3-80-16,4-9-113 0,3-11-356 15,5-7-532-15,0-5-96 0</inkml:trace>
          <inkml:trace contextRef="#ctx0" brushRef="#br0" timeOffset="12354.881">8132 484 2088 0,'-6'-5'369'0,"3"2"-133"0,1 3 63 15,2 0-62-15,0 0-157 0,0 3-80 0,0 2-86 16,13 7-10-16,5 5 96 0,10 8 86 16,9 7 0-16,10 7 19 0,2 2-35 15,3 3 60-15,0-1-108 0,-1 0 4 16,-1-4 31-16,-3-6-46 0,-2-3-11 15,-5-6 0-15,-4-4 19 0,-2-7-19 16,-5-4-107-16,-1-5-211 0,-5-4-301 16,-4-5-915-16</inkml:trace>
          <inkml:trace contextRef="#ctx0" brushRef="#br0" timeOffset="12165.8257">8268 289 1534 0,'2'-2'1470'0,"-2"2"-1294"16,0 0-122-16,0 3 13 0,-3 7-51 15,-3 3 32-15,-4 5-16 0,-2 5 66 16,-2 1-9-16,0 1-38 0,3-3-48 0,4-2-3 16,5-5-41-16,2-3-26 0,5-3-9 15,7-3 28-15,5 0 37 0,8-5 11 16,-2-1 31-16,5 0 17 0,1-3-16 16,1-3 0-16,-4 2-10 0,-4 2-6 15,-3-1-1-15,-5 3 14 0,-4 0-7 0,-3 0-19 16,-6 0 10-16,-1 0 0 0,0 3 12 15,0 0 13-15,-1 2-10 0,-4 4-3 16,-1 4 70-16,-5 5 37 0,-5 5-26 16,-4 5-47-16,-3 3 10 0,-5-3-35 15,-3 3-9-15,2-3-11 0,-2-6-14 16,4-1-31-16,4-7-40 0,4-2-79 16,5-7-79-16,4-3-119 0,0-2-281 15,4-7-649-15,3-8-307 0</inkml:trace>
          <inkml:trace contextRef="#ctx0" brushRef="#br0" timeOffset="12991.0265">8744 277 2455 0,'-1'-9'246'0,"-1"7"-185"16,2 2-42-16,3 0-19 0,8 5-22 15,8 4 22-15,9 7 90 0,11 5 102 16,10 10-99-16,9 5 32 0,10 10-39 15,3 3-19-15,-1 6 22 0,-5-1-61 0,-3 1-9 16,-6 0 13-16,-8-3-19 0,-5-5-13 16,-7-3-23-16,-2-3-212 0,-8-8-300 15,-5-4-664-15,-8-8-402 0</inkml:trace>
          <inkml:trace contextRef="#ctx0" brushRef="#br0" timeOffset="12814.0094">9089 527 1009 0,'0'6'1701'15,"0"1"-1456"-15,-3-2-101 0,-5 5 67 16,-3 5 2-16,-5 6-99 0,-2 2-16 16,-5 3-1-16,-2 0-12 0,1-2-56 15,1-3-29-15,2-6-120 0,0-4-221 0,3-6-215 16,-1-5-596-16,1-5-593 0</inkml:trace>
          <inkml:trace contextRef="#ctx0" brushRef="#br0" timeOffset="14506.1259">9952 496 1525 0,'-8'-15'554'0,"5"6"-169"0,3 3-46 0,0 3-67 16,0 0-80-16,0 2-71 0,7-2-38 15,2 0-13-15,3-1 18 0,2 0-34 0,5-1-51 16,-1 3-2-16,1-3 2 0,-2 3 11 15,-1 1-14-15,-4 1-12 0,-3 0-1 16,-6 0-44-16,-3 1-92 0,0 6-103 16,-3 0-151-16,-6 4 41 0,-3 1-23 15,-2 4-256-15,-3-1-105 0,-2-1 198 16</inkml:trace>
          <inkml:trace contextRef="#ctx0" brushRef="#br0" timeOffset="14640.1954">9952 496 58 0,'5'58'1110'0,"-13"-54"-501"0,5-3 21 15,1-1-57-15,2 0-186 0,0 0-158 16,0 0-90-16,5-1-73 0,3-1-22 15,0 1-43-15,4-1-2 0,5-1 0 16,3 0-21-16,5 2 22 0,1 0 22 0,1-2-22 16,-4 3-22-16,-3 0-85 15,-6 0-89-15,-5 3-132 0,-6 3-144 0,-3 4-165 16,-3 7 87-16,-11 1 3 0,-3 6-69 16</inkml:trace>
          <inkml:trace contextRef="#ctx0" brushRef="#br0" timeOffset="14034.3085">9954 404 792 0,'0'0'1417'0,"0"4"-1161"16,0 7-153-16,3 5 46 0,0 5 5 15,-2 7 16-15,1 2-74 0,-2 3 86 16,0 3-29-16,0-5-39 0,-2-2-57 16,1-4-41-16,-2-8-15 0,3-4-1 15,-3-5-1-15,3-5-94 0,0-3-105 16,0-5-75-16,4-9-149 0,1-6-647 16,3-3-275-16</inkml:trace>
          <inkml:trace contextRef="#ctx0" brushRef="#br0" timeOffset="14757.2232">9971 788 273 0,'-10'8'1361'0,"6"-7"-740"0,4-1-82 15,0 0-90-15,1-1-134 0,7-2-107 16,3-2-132-16,8-3-76 0,5-1 13 16,7-3-13-16,7-2 0 0,3-1-35 15,3 0-44-15,1 1-174 0,0-2-419 16,-3-1-823-16</inkml:trace>
          <inkml:trace contextRef="#ctx0" brushRef="#br0" timeOffset="14331.7512">10023 233 1753 0,'-1'-23'274'0,"1"10"-99"0,0 3 113 16,0 7-88-16,0 0-110 0,1 0-51 15,3 2 25-15,0-1 29 0,1 1-13 16,0 1-28-16,-1 0-24 0,1 0-9 0,-1 1-3 16,0 2-12-16,0 1 12 15,1 1 9-15,1 2 1 0,2 4 28 0,1 0 26 16,2 6-10-16,1-1-55 0,1 7 36 15,-2 7 32-15,1 4-11 0,0 7 1 16,1 7-38-16,-2 3 9 0,-2 7-3 0,0 2 9 16,1 1-9-16,-3-2-10 0,1-3-18 15,0-10-12-15,0-5-1 0,-2-8 15 16,0-7 7-16,-3-6-3 0,0-7-18 16,-1-3 2-16,-2-5 22 0,0-4 7 15,0-1 27-15,0 0 13 0,0-1 5 16,0-7-77-16,-6-4-15 0,-2-3-253 15,-5-8-164-15,-2-5-177 0,-2-5-412 16,-5-6 33-16</inkml:trace>
          <inkml:trace contextRef="#ctx0" brushRef="#br0" timeOffset="15366.0331">10715 112 264 0,'5'1'2195'0,"-4"1"-1924"0,-1-2-165 15,2 0 112-15,-2 0-61 0,0 3-74 16,0-3 3-16,0 0 66 0,0 2 19 16,0 1-26-16,-3-2-50 0,-4 3-36 15,-2 1-43-15,-5 5-1 0,-9 6 15 16,-7 6-30-16,-5 7-44 0,-4 2-57 15,-1-1-69-15,1 1-16 0,3-5 8 16,5-4-4-16,6-3 86 0,5-4 29 16,6-5 51-16,5-2-3 0,4-5 0 15,4 0 19-15,1-3 51 0,0 0 48 16,3-1 7-16,6-2-33 0,7 1-9 0,7-3 104 16,8-1-63-16,9-4-23 0,7-5-16 15,2-1 6-15,1 1-46 0,-3-3-24 16,-7 3 23-16,-6 2-10 0,-6 5-11 15,-5 1 5-15,-6 1-9 0,-6 2-44 16,-6 3-41-16,-4 1-92 0,-1 3-121 0,-8 5-195 16,-7 5 0-16,-8 4-53 15,-5 4-131-15,-9 2-392 0</inkml:trace>
          <inkml:trace contextRef="#ctx0" brushRef="#br0" timeOffset="15521.0304">10380 607 1796 0,'0'2'523'0,"0"-2"-90"0,0 0-89 15,5 0-86-15,-1 0-124 0,4 0-58 16,1 0-16-16,8-4 16 0,5 1-7 0,5-3-34 16,8 1-3-16,2-5-13 0,1-1-19 15,-1-1-26-15,-5-1-78 0,-4 2-117 16,-6 0-194-16,-8 3-186 0,-3 3-552 16,-10 1-182-16</inkml:trace>
          <inkml:trace contextRef="#ctx0" brushRef="#br0" timeOffset="15053.2125">10481 70 3103 0,'0'-1'443'0,"0"1"-218"0,0 0 13 16,0 0-66-16,0 0-125 0,0 0-47 15,0 0-56-15,0 0-10 0,0 0-15 16,3 1-38-16,2 4-165 0,2 4-91 16,3 2-254-16,0-2-610 0</inkml:trace>
          <inkml:trace contextRef="#ctx0" brushRef="#br0" timeOffset="15721.4983">10627 415 2580 0,'0'0'486'0,"0"0"-215"0,0 4-108 16,0 2-132-16,0 2-31 0,-4 7 0 0,0 10 10 16,-4 11 164-16,-3 10-26 0,-1 3-35 15,-1 4-79-15,4-4 29 0,0-4-44 16,1-5-16-16,2-4-1 0,1-6-1 15,1-7-2-15,2-8-85 0,2-4-140 16,0-6-176-16,0-5-329 0,5-2-716 16</inkml:trace>
          <inkml:trace contextRef="#ctx0" brushRef="#br0" timeOffset="15887.9649">10636 636 2864 0,'0'0'470'0,"0"0"-251"0,1 1-92 0,3 2-127 15,0 4-3-15,4 1 3 0,3 2 36 16,4 6 14-16,4 1-3 0,1 4 16 0,2 0-37 16,1-1-25-16,0 0-1 15,0-3-22-15,2-1-101 0,-1-2-229 0,-3-3-317 16,-2-4-850-16</inkml:trace>
          <inkml:trace contextRef="#ctx0" brushRef="#br0" timeOffset="16505.1972">11016 469 2397 0,'4'0'313'0,"6"0"-271"15,2 0 77-15,5-1 35 0,5-2-42 16,7-2 0-16,4-3 6 0,6-1 44 16,-2-4-57-16,0 0-58 0,-1-2-22 15,-2 2 1-15,-5 2-26 0,-2 3-3 16,-9 4-16-16,-5 2-7 0,-10 2-5 16,-3 0 31-16,0 5 10 0,-2 2 1 15,-3 3-9-15,-4 6 75 0,-5 7 61 16,-3 10-37-16,-8 2 36 0,-3 4-96 15,-3-1 30-15,2-6-58 0,1 1 3 16,6-8-16-16,2-3-19 0,5 0 19 0,2-2-22 16,1-2-12-16,1-2-69 0,0-3-104 15,-1-3-159-15,6-3-228 0,-1-4-539 16,1-3-380-16</inkml:trace>
          <inkml:trace contextRef="#ctx0" brushRef="#br0" timeOffset="16688.2506">11124 567 2929 0,'0'-1'479'0,"0"1"-263"16,0 0-39-16,0 0-84 0,0 2-93 16,2 3-78-16,9 3-58 0,6 5 136 15,7 7 0-15,11 3 29 0,5 9 62 16,0 3-41-16,4-1-37 0,-4 0 75 16,-4 0-88-16,-4-7-3 0,-4 1-25 15,-3-4-76-15,-5-3-178 0,-3-4-318 16,-5-4-772-16,-4-5-190 0</inkml:trace>
          <inkml:trace contextRef="#ctx0" brushRef="#br0" timeOffset="16223.488">11267 97 2821 0,'1'-1'340'0,"-1"1"-283"0,0 0 61 16,0 0-67-16,2 0-51 0,1 0-60 15,0 2 60-15,2 4 2 0,-1 0-1 16,3 4-1-16,-4 1-83 0,0 3-401 16,-3 2-830-16</inkml:trace>
          <inkml:trace contextRef="#ctx0" brushRef="#br0" timeOffset="16932.9132">11699 307 3516 0,'2'0'438'15,"-2"0"-291"-15,0 0-63 0,0 1-71 16,0 4-13-16,0 4-78 0,3 7 78 16,-1 7 97-16,-1 5-16 0,-1 5-4 15,0 6-2-15,0 4-1 0,-3-1-72 16,-2 0 29-16,2-1-19 0,0-5-24 0,-1 0-115 16,4-6-94-16,0 0-104 0,0-3-270 15,0-6-514-15,0-6-714 0</inkml:trace>
          <inkml:trace contextRef="#ctx0" brushRef="#br0" timeOffset="17119.1498">11864 378 1754 0,'1'-7'1655'16,"-1"6"-1391"-16,0 1-110 0,0 0-6 15,0 2-79-15,0 4-69 0,0 2-90 16,0 6 52-16,3 9 38 0,2 6 44 15,0 3 10-15,-2 1-52 0,0 0 13 0,-3 0 17 16,0-5-32-16,0-4-141 0,0-4-178 16,0-10-277-16,-3-6-456 0,1-4-613 15</inkml:trace>
        </inkml:traceGroup>
        <inkml:traceGroup>
          <inkml:annotationXML>
            <emma:emma xmlns:emma="http://www.w3.org/2003/04/emma" version="1.0">
              <emma:interpretation id="{36614B72-7158-46AD-B407-AEBFD29804B7}" emma:medium="tactile" emma:mode="ink">
                <msink:context xmlns:msink="http://schemas.microsoft.com/ink/2010/main" type="inkWord" rotatedBoundingBox="16991,2937 17465,2928 17493,4465 17019,4474"/>
              </emma:interpretation>
              <emma:one-of disjunction-type="recognition" id="oneOf4">
                <emma:interpretation id="interp4" emma:lang="x-none" emma:confidence="0">
                  <emma:literal>中</emma:literal>
                </emma:interpretation>
                <emma:interpretation id="interp5" emma:lang="x-none" emma:confidence="0">
                  <emma:literal>半</emma:literal>
                </emma:interpretation>
                <emma:interpretation id="interp6" emma:lang="x-none" emma:confidence="0">
                  <emma:literal>牛</emma:literal>
                </emma:interpretation>
                <emma:interpretation id="interp7" emma:lang="x-none" emma:confidence="0">
                  <emma:literal>丰</emma:literal>
                </emma:interpretation>
                <emma:interpretation id="interp8" emma:lang="x-none" emma:confidence="0">
                  <emma:literal>肀</emma:literal>
                </emma:interpretation>
              </emma:one-of>
            </emma:emma>
          </inkml:annotationXML>
          <inkml:trace contextRef="#ctx0" brushRef="#br0" timeOffset="17446.4246">11982 154 2636 0,'9'-16'364'0,"5"4"-243"0,3 4 68 16,8-3 11-16,6 2-111 0,3 3-48 16,0 1 16-16,5 2-22 0,-5 3-10 15,-2 0-9-15,-4 0-15 0,-1 6-1 16,-7 1 0-16,-3 3-41 0,-8 1 41 16,-4 4 12-16,-5 3-10 0,-6 3 17 15,-16 5 13-15,-9 6 15 0,-8 6-47 0,-7 1-16 16,-7 3-72-16,-1 0-22 0,-1-2-27 15,6-3 10-15,8-5 42 0,12-10 85 16,12-7 35-16,9-7-6 0,8-6-27 16,0-2-2-16,3 0 0 0,10 0 57 15,5 0 74-15,10 0 55 0,6 0-53 16,7 0-64-16,0 0-66 0,1 0 25 16,-3-2-28-16,-2-1 3 0,-3 1 16 15,-4-4-17-15,-2 0 17 0,-5 1-19 16,-3-1-16-16,-3-2-78 0,-3-2-146 0,-6-3-265 15,-5 1-621-15,-3-2-787 16</inkml:trace>
          <inkml:trace contextRef="#ctx0" brushRef="#br0" timeOffset="17635.2082">12064-264 2935 0,'0'0'269'0,"0"3"-269"0,6 17-168 15,8 16 168-15,11 28 109 0,7 41 60 16,1 36-26-16,-2 22 70 0,-9 1-106 16,-12-8-13-16,0-18-59 0,-3-9-35 15,0-12-3-15,-3-17-230 0,-2-13-331 16,-1-23-687-16,-1-17-353 0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17.8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B04B44-65F9-4D9E-8B71-7AC06B88B054}" emma:medium="tactile" emma:mode="ink">
          <msink:context xmlns:msink="http://schemas.microsoft.com/ink/2010/main" type="writingRegion" rotatedBoundingBox="16860,1642 18773,3866 18209,4351 16296,2127"/>
        </emma:interpretation>
      </emma:emma>
    </inkml:annotationXML>
    <inkml:traceGroup>
      <inkml:annotationXML>
        <emma:emma xmlns:emma="http://www.w3.org/2003/04/emma" version="1.0">
          <emma:interpretation id="{536D6691-0B1F-4577-89C0-B972C95E0569}" emma:medium="tactile" emma:mode="ink">
            <msink:context xmlns:msink="http://schemas.microsoft.com/ink/2010/main" type="paragraph" rotatedBoundingBox="16860,1642 18773,3866 18209,4351 16296,21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9B5D86-D402-473E-BBEF-CC5453EBAF13}" emma:medium="tactile" emma:mode="ink">
              <msink:context xmlns:msink="http://schemas.microsoft.com/ink/2010/main" type="line" rotatedBoundingBox="16860,1642 18773,3866 18209,4351 16296,2127"/>
            </emma:interpretation>
          </emma:emma>
        </inkml:annotationXML>
        <inkml:traceGroup>
          <inkml:annotationXML>
            <emma:emma xmlns:emma="http://www.w3.org/2003/04/emma" version="1.0">
              <emma:interpretation id="{1E189D81-BEB2-4041-AD1A-5BB61F257A11}" emma:medium="tactile" emma:mode="ink">
                <msink:context xmlns:msink="http://schemas.microsoft.com/ink/2010/main" type="inkWord" rotatedBoundingBox="17908,2860 18773,3866 18281,4289 17415,3283">
                  <msink:destinationLink direction="to" ref="{CEEC952D-E4C6-458C-B389-4C70B0DE477C}"/>
                  <msink:destinationLink direction="from" ref="{CEEC952D-E4C6-458C-B389-4C70B0DE477C}"/>
                </msink:context>
              </emma:interpretation>
            </emma:emma>
          </inkml:annotationXML>
          <inkml:trace contextRef="#ctx0" brushRef="#br0">4625-793 754 0,'16'0'1281'0,"-1"0"-1083"0,7 19-162 0,13 11 164 16,12 17 42-16,14 19-13 15,18 14-59-15,13 21 2 0,12 19 64 0,6 14-78 16,21 28-101-16,-15-14-26 0,-2 0 1 16,-7-8 21-16,-22-34-37 0,7 7 22 15,-14-17-36-15,-13-7 0 0,-4-16 24 16,-18-14-26-16,-4-14 0 0,-11-8 16 0,-12-11-16 15,-1-7-3-15,-9-8-29 0,-2-1-37 16,-4 2-73-16,0 2-41 0,-12-3-21 16,-11 1-103-16,-9 2-169 0,-11-2-185 15,-12-7-327-15</inkml:trace>
          <inkml:trace contextRef="#ctx0" brushRef="#br0" timeOffset="279.4985">5245 964 2190 0,'0'0'356'0,"0"0"-311"0,21 4-42 16,5 11 242-16,9 8 15 0,10 5-78 15,8 3-45-15,4 9 6 0,8 4-26 0,2-9 0 16,1 8-57-16,-3-13-20 0,8 6-11 16,-9-13-10-16,-1 3 21 0,0-12 10 0,-4 5-50 15,9-5 1-15,-5-7 28 0,2 0 30 16,2-5-18-16,-3-2-4 0,-7 0-35 15,-6-2 20-15,-10-7-19 0,-7-10 25 16,-5-2 37-16,-7-10 62 0,-3-16-15 16,-9-2-41-16,-8-12-34 0,-2-14-37 15,-18-15-155-15,-15-15-43 0,-10-27-95 16,-14-49-393-16,-17-40-827 0,-11-37-309 16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10.6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96B05E-1680-41FF-BD10-B3477DE75A04}" emma:medium="tactile" emma:mode="ink">
          <msink:context xmlns:msink="http://schemas.microsoft.com/ink/2010/main" type="writingRegion" rotatedBoundingBox="12939,1848 14350,1862 14342,2605 12931,2591"/>
        </emma:interpretation>
      </emma:emma>
    </inkml:annotationXML>
    <inkml:traceGroup>
      <inkml:annotationXML>
        <emma:emma xmlns:emma="http://www.w3.org/2003/04/emma" version="1.0">
          <emma:interpretation id="{AAB24CDB-9863-4E5D-A889-BC9FA650530D}" emma:medium="tactile" emma:mode="ink">
            <msink:context xmlns:msink="http://schemas.microsoft.com/ink/2010/main" type="paragraph" rotatedBoundingBox="12939,1848 14350,1862 14342,2605 12931,2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D30966-E6C7-4BCE-A682-BD82B53DAD71}" emma:medium="tactile" emma:mode="ink">
              <msink:context xmlns:msink="http://schemas.microsoft.com/ink/2010/main" type="line" rotatedBoundingBox="12939,1848 14350,1862 14342,2605 12931,2591"/>
            </emma:interpretation>
          </emma:emma>
        </inkml:annotationXML>
        <inkml:traceGroup>
          <inkml:annotationXML>
            <emma:emma xmlns:emma="http://www.w3.org/2003/04/emma" version="1.0">
              <emma:interpretation id="{65922A7B-9ACF-44ED-B00A-958C679160AE}" emma:medium="tactile" emma:mode="ink">
                <msink:context xmlns:msink="http://schemas.microsoft.com/ink/2010/main" type="inkWord" rotatedBoundingBox="12939,1848 14350,1862 14342,2605 12931,2591">
                  <msink:destinationLink direction="with" ref="{7EB72DC6-6CE9-4816-893D-A0A952F3A0A0}"/>
                </msink:context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152-1983 1324 0,'-6'-7'616'0,"1"4"-330"15,2 1-37-15,2 2 125 0,-1 0-121 16,2 0-131-16,0 5-122 0,0 8-4 0,0 5 4 16,3 12 7-16,3 8 76 0,2 8 47 15,-2 4-41-15,4 3-22 0,-4-2 31 16,0-3 0-16,-1 0-54 0,0-4 34 16,1-3-34-16,-1-5-31 0,-1-6 12 15,1-2 17-15,-4-6-42 0,3-3-1 16,-3-6-2-16,-1-4 2 0,0-3-21 15,0-3-34-15,0-1-54 0,0-2-41 16,0 0-26-16,0 0-65 0,0-2-91 16,-1-7-128-16,-3 0-524 0,0-4-57 15</inkml:trace>
          <inkml:trace contextRef="#ctx0" brushRef="#br0" timeOffset="156.3932">190-1594 1758 0,'-2'-3'488'0,"1"1"-155"0,1 2 50 15,-2 0-53-15,0 0-123 0,0 3-78 0,-2 4-43 16,-1 3-29-16,-1 5-10 0,-3 1-31 16,-2 6 15-16,0-2-31 0,0 4-1 15,0-4-1-15,0-2-17 0,2 0-35 16,-2-5-160-16,5-5-143 0,0-3-263 16,3-5-649-16</inkml:trace>
          <inkml:trace contextRef="#ctx0" brushRef="#br0" timeOffset="294.1062">253-1679 1575 0,'5'-3'706'0,"0"3"-538"0,2 0-68 15,0 5 155-15,5 1-108 0,2-3-88 16,0 3-57-16,-2-1 12 0,-1-2-14 16,0 2-67-16,-3-1-326 0,-2 0-584 0,0-4-566 15</inkml:trace>
          <inkml:trace contextRef="#ctx0" brushRef="#br0">-50-1717 848 0,'4'0'1801'16,"0"0"-1457"-16,2 0-280 0,7-5 128 15,4 0-23-15,5-3-51 0,4-2-68 16,2 0-12-16,0-1-22 0,0 1-3 16,0 0-13-16,-1 3 1 0,-1-1-1 15,2 0 0-15,-3 3-17 0,-4 0 14 0,-1 1-57 16,-4 3-83-16,-4-2-93 0,-4 3-139 15,-5 0-129-15,-3 0-188 0,0 0-410 16</inkml:trace>
          <inkml:trace contextRef="#ctx0" brushRef="#br0" timeOffset="876.0939">415-2039 1430 0,'1'0'527'0,"-1"0"-374"15,2 1-1-15,-1 11 36 0,1 3-65 16,1 5-10-16,0 6-23 0,-1 3-29 15,1 1 58-15,-2 3-52 0,1 0-54 16,-1 0-13-16,-1 1 0 0,0-6-161 16,0 0-83-16,0-4-196 0,0-5-269 15,-1-3-325-15</inkml:trace>
          <inkml:trace contextRef="#ctx0" brushRef="#br0" timeOffset="675.9568">298-2057 1145 0,'0'0'811'0,"0"0"-551"0,0 4-192 15,0 5 35-15,0 6 120 0,0 3-74 16,5 5-46-16,-2 5-20 0,-1-2-80 16,-1 0 10-16,1 0-13 0,-2-3-124 15,1-1-192-15,2-4-453 0,-1-5-683 16</inkml:trace>
          <inkml:trace contextRef="#ctx0" brushRef="#br0" timeOffset="500.9603">287-1921 1332 0,'4'-5'1157'16,"3"0"-957"-16,7-3-123 0,3 0 68 15,8-1-62-15,1 0-73 0,2-1-9 16,-1 2-1-16,-2 1 3 0,-5 2-3 0,0 2-21 16,-5-2-198-16,-2 2-94 0,-4 0-163 15,-6 1-201-15,-3 0-529 0</inkml:trace>
          <inkml:trace contextRef="#ctx0" brushRef="#br0" timeOffset="1303.5825">411-1732 1649 0,'2'-6'459'0,"0"2"-245"0,1 1 54 16,0 1-46-16,3-1-148 0,0 3-35 15,3-2 25-15,-1 2-35 0,0 0-29 16,1 0-3-16,-1 0-14 0,-2 0 14 15,4 0-13-15,-1 2 14 0,-1 3 2 16,-1 3 16-16,0-1 19 0,0 4 30 0,0-3 14 16,-3 4-11-16,1 1 11 0,-2-1 1 15,2 1 12-15,-4 0-51 0,2-1-25 16,-1-1 0-16,-1-1-16 0,-1 0-6 0,0-4-80 16,0 1-108-16,0-2-97 0,0-1-112 15,-1 0-212-15,-5-2-441 0</inkml:trace>
          <inkml:trace contextRef="#ctx0" brushRef="#br0" timeOffset="1071.1056">312-1706 1474 0,'0'0'784'0,"0"0"-393"16,0 0-98-16,0 0-18 0,0 0-208 15,2 1-67-15,1 5 0 0,2 4 22 16,1 2 19-16,0 3 11 0,2-2-50 16,-1 0-1-16,-2-2-1 0,3-2-1 15,-3-3-53-15,-2 1-138 0,3-4-106 16,-3 0-215-16,0-3-477 0,0 0-330 15</inkml:trace>
          <inkml:trace contextRef="#ctx0" brushRef="#br0" timeOffset="1835.9256">291-1383 137 0,'-10'3'1680'16,"7"-3"-1248"-16,2 0-131 15,1 0 60-15,0 0-89 0,1-3-150 0,5 1-122 16,2-5-16-16,6 4 16 0,5-5 38 16,4-1 3-16,2-3-41 0,3-2-1 15,-4 1 1-15,-2 2 0 0,-5 1-19 16,-4 5-29-16,-4 0-115 0,-3 3-135 15,-1 1-212-15,-2 1-250 0,-3 0-358 16</inkml:trace>
          <inkml:trace contextRef="#ctx0" brushRef="#br0" timeOffset="1636.953">393-1630 270 0,'49'55'557'16,"-49"-52"-231"-16,0-3-95 0,0 0 13 15,0 0-62-15,7 0-57 0,0-3-18 16,4 3-16-16,2-2-36 0,1 0-52 16,0-1 33-16,0 1-36 0,-2-1-151 15,-1 1-93-15,-2 2-75 0,-1 0-120 16,-5 0-203-16</inkml:trace>
          <inkml:trace contextRef="#ctx0" brushRef="#br0" timeOffset="1509.2021">393-1630 1822 0,'0'-3'491'0,"0"1"-239"0,3 1 6 15,5-1-162-15,3-4-54 0,3 1-3 16,3-2 9-16,1 1-29 0,-1 0-17 15,0 3-2-15,-6-3 0 0,0 6-19 16,-5-2-23-16,-1 2-109 0,-2 0-45 16,-1 0-46-16,-2 2-66 0,0 4-70 15,-4-1-87-15,-2 4-27 0,-2-1-23 16</inkml:trace>
          <inkml:trace contextRef="#ctx0" brushRef="#br0" timeOffset="2036.8846">416-1551 1580 0,'-3'-3'531'0,"1"3"-165"0,2 0-15 16,-1 0-36-16,-1 3-159 0,2 0-70 0,-1 2-64 15,1 4-18-15,-3 4 72 0,1 7 19 16,1-1 3-16,-1 3-10 0,-1-3 10 16,0-1-35-16,-2-2-44 0,4-3-19 15,-1-2-20-15,2-3-15 0,0-3-56 16,0-2-108-16,0 0-99 0,0-3-125 16,5 0-187-16,-1 0-115 0,1-7-309 15</inkml:trace>
          <inkml:trace contextRef="#ctx0" brushRef="#br0" timeOffset="2244.4133">427-1487 396 0,'0'-3'981'0,"0"0"-529"16,0 1-52-16,2 2-6 0,-2 0-85 15,1 0-97-15,1 0-88 0,-1 0-95 16,5 2-13-16,1 4-16 0,3 0 83 16,4 3 28-16,2 3-16 0,3 2-10 15,1 1-18-15,1 0-26 0,3 1-4 16,-3-3 4-16,1 0-29 0,-3-1-11 0,1-4 0 15,-3 2 15-15,0-4-13 0,1 1 12 16,-5-5-15-16,0 1-92 0,-2-3-129 16,-4 0-131-16,-2-2-216 0,1-4-694 15</inkml:trace>
          <inkml:trace contextRef="#ctx0" brushRef="#br0" timeOffset="2856.5818">793-1829 1411 0,'-4'5'381'0,"2"5"-240"16,-2 1 73-16,0 4 61 0,4 2-97 15,0 2-75-15,0 1-16 0,8 1-55 16,-3-1 3-16,4-3-35 0,-3-1-34 15,2-4-63-15,0-4-164 0,-2-6-183 16,2-2-161-16,0-5-93 0,1-8-20 0</inkml:trace>
          <inkml:trace contextRef="#ctx0" brushRef="#br0" timeOffset="2697.1967">724-1821 724 0,'-8'3'1000'0,"6"1"-629"16,2-4-21-16,0 0 49 0,0 0-68 15,3 0-156-15,2 0-121 0,1-2-51 16,4-1 39-16,0 2-7 0,4 0-16 0,2-1-17 16,-1 1-2-16,1-1 0 0,-4 1-3 15,-1 0-48-15,-2 0-92 0,-1 1-126 16,0 0-130-16,-3 0-241 0,-2 0-439 15</inkml:trace>
          <inkml:trace contextRef="#ctx0" brushRef="#br0" timeOffset="2552.5627">704-2015 1628 0,'0'-1'1285'0,"1"-1"-1061"16,1 2-74-16,2 0 51 0,2 0-122 15,7 0-60-15,2 0 38 0,7 2 22 16,3 1-16-16,1-1-25 0,-1-2-13 16,0 0-9-16,-3-2 3 0,-5-3-7 15,0 2-12-15,-6 0 0 0,-4 1-31 16,-2 2-41-16,-2 0-61 0,-3 0-83 16,0 0-96-16,-5 3-70 0,-4 4-222 0,-2 5-73 15,-4 4-7-15,-5 2 15 0</inkml:trace>
          <inkml:trace contextRef="#ctx0" brushRef="#br0" timeOffset="3568.9759">1186-2029 868 0,'0'11'756'0,"0"1"-398"0,0 7-46 16,0 5 46-16,0 3-120 0,0 3-87 15,0 3-13-15,0 1 18 0,0 1 10 0,0 1-36 16,0 0-14-16,-1-2-27 0,-4-4-8 16,2 1-15-16,-3-4 3 0,-2 0-19 15,-1-6-15-15,-2-1-14 0,-3-4 7 16,1-2-28-16,-4 0-28 0,-3-1-87 0,-4 0-70 16,-2-1-36-16,-5 2-81 0,-3-1-136 15,-2 1 93-15,-2-3-92 0,0-3 11 16,0-3 195-16,3-2 42 0,6-3 189 15,6 0 111-15,6 0 279 0,4-6-100 16,6 4 2-16,3-3 11 0,3 3-45 16,1-1-46-16,0 1-53 0,0-1-70 15,9-1-44-15,4-1-7 0,7-4-9 0,6 1-1 16,5-3-15-16,5 1-11 0,-1 0-1 16,0 2 0-16,-3 3-1 0,-4-2 0 15,-3 1-26-15,-5 1-108 0,-5 0-134 16,-4 0-88-16,-3 1-245 0,-3 0-520 15</inkml:trace>
          <inkml:trace contextRef="#ctx0" brushRef="#br0" timeOffset="3972.4161">807-1310 1783 0,'-9'0'517'0,"4"0"-129"16,4-1 71-16,1-3-64 0,0 3-152 16,0-1-60-16,1 2-61 0,3-2-113 15,2 1-9-15,5 1-84 0,9 0 84 16,6 0 25-16,10-3 25 0,4 2 3 16,7-3 0-16,-1 0-27 0,1 0-26 15,-2 2-1-15,-5 0-1 0,1 1 1 16,-6 1-1-16,-4 0-17 0,-4 0-12 15,-7 0-47-15,-3 0-79 0,-6 3-139 0,-3-1-210 16,-5 1-267-16,-3 0-608 0</inkml:trace>
          <inkml:trace contextRef="#ctx0" brushRef="#br0" timeOffset="3012.2569">938-1916 1372 0,'0'0'522'0,"0"0"-276"0,4 0-55 16,-1 6-100-16,2 3 51 0,3 4 10 15,-2 2-11-15,2 3-35 0,-2 1-26 16,2-1-22-16,-4 4-32 0,-1-5-10 16,-1-1-16-16,0-5-29 0,-2-1-147 15,1-6-114-15,-1-4-185 0,3 0-202 16,0-8-395-16</inkml:trace>
          <inkml:trace contextRef="#ctx0" brushRef="#br0" timeOffset="3190.7521">1065-2008 960 0,'0'-1'381'0,"0"1"-98"16,0 3-78-16,1 5-91 0,2 2 62 15,0 6 57-15,1 2-23 0,-3 4-39 16,-1 1-33-16,0 1-93 0,0-1-42 16,0-1-2-16,0-3-1 0,0-2-51 0,0-6-126 15,3-1-143-15,0-6-193 0,2 2-216 16,1-6-359-16</inkml:trace>
          <inkml:trace contextRef="#ctx0" brushRef="#br0" timeOffset="3746.1596">961-1589 34 0,'-3'-3'1837'0,"1"3"-1390"16,2 0-182-16,-1 0 0 0,1 0-89 15,0 5-128-15,0 5-22 0,0 3 19 16,0 3-4-16,1 4-12 0,4-2-27 15,0 3 20-15,-4-1-22 0,4-2-12 16,-5-2-94-16,0-1-96 0,0-3-58 16,0-2-109-16,0 0-154 0,-5-2-164 15,0 0-391-15</inkml:trace>
        </inkml:traceGroup>
        <inkml:traceGroup>
          <inkml:annotationXML>
            <emma:emma xmlns:emma="http://www.w3.org/2003/04/emma" version="1.0">
              <emma:interpretation id="{723AC4D5-2EDF-4EDC-ABA8-9417C749D2CC}" emma:medium="tactile" emma:mode="ink">
                <msink:context xmlns:msink="http://schemas.microsoft.com/ink/2010/main" type="inkWord" rotatedBoundingBox="16823,1674 17354,2292 16827,2745 16296,2127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>152-1983 1324 0,'-6'-7'616'0,"1"4"-330"15,2 1-37-15,2 2 125 0,-1 0-121 16,2 0-131-16,0 5-122 0,0 8-4 0,0 5 4 16,3 12 7-16,3 8 76 0,2 8 47 15,-2 4-41-15,4 3-22 0,-4-2 31 16,0-3 0-16,-1 0-54 0,0-4 34 16,1-3-34-16,-1-5-31 0,-1-6 12 15,1-2 17-15,-4-6-42 0,3-3-1 16,-3-6-2-16,-1-4 2 0,0-3-21 15,0-3-34-15,0-1-54 0,0-2-41 16,0 0-26-16,0 0-65 0,0-2-91 16,-1-7-128-16,-3 0-524 0,0-4-57 15</inkml:trace>
          <inkml:trace contextRef="#ctx0" brushRef="#br0" timeOffset="156.3932">190-1594 1758 0,'-2'-3'488'0,"1"1"-155"0,1 2 50 15,-2 0-53-15,0 0-123 0,0 3-78 0,-2 4-43 16,-1 3-29-16,-1 5-10 0,-3 1-31 16,-2 6 15-16,0-2-31 0,0 4-1 15,0-4-1-15,0-2-17 0,2 0-35 16,-2-5-160-16,5-5-143 0,0-3-263 16,3-5-649-16</inkml:trace>
          <inkml:trace contextRef="#ctx0" brushRef="#br0" timeOffset="294.1062">253-1679 1575 0,'5'-3'706'0,"0"3"-538"0,2 0-68 15,0 5 155-15,5 1-108 0,2-3-88 16,0 3-57-16,-2-1 12 0,-1-2-14 16,0 2-67-16,-3-1-326 0,-2 0-584 0,0-4-566 15</inkml:trace>
          <inkml:trace contextRef="#ctx0" brushRef="#br0">-50-1717 848 0,'4'0'1801'16,"0"0"-1457"-16,2 0-280 0,7-5 128 15,4 0-23-15,5-3-51 0,4-2-68 16,2 0-12-16,0-1-22 0,0 1-3 16,0 0-13-16,-1 3 1 0,-1-1-1 15,2 0 0-15,-3 3-17 0,-4 0 14 0,-1 1-57 16,-4 3-83-16,-4-2-93 0,-4 3-139 15,-5 0-129-15,-3 0-188 0,0 0-410 16</inkml:trace>
          <inkml:trace contextRef="#ctx0" brushRef="#br0" timeOffset="876.0939">415-2039 1430 0,'1'0'527'0,"-1"0"-374"15,2 1-1-15,-1 11 36 0,1 3-65 16,1 5-10-16,0 6-23 0,-1 3-29 15,1 1 58-15,-2 3-52 0,1 0-54 16,-1 0-13-16,-1 1 0 0,0-6-161 16,0 0-83-16,0-4-196 0,0-5-269 15,-1-3-325-15</inkml:trace>
          <inkml:trace contextRef="#ctx0" brushRef="#br0" timeOffset="675.9568">298-2057 1145 0,'0'0'811'0,"0"0"-551"0,0 4-192 15,0 5 35-15,0 6 120 0,0 3-74 16,5 5-46-16,-2 5-20 0,-1-2-80 16,-1 0 10-16,1 0-13 0,-2-3-124 15,1-1-192-15,2-4-453 0,-1-5-683 16</inkml:trace>
          <inkml:trace contextRef="#ctx0" brushRef="#br0" timeOffset="500.9603">287-1921 1332 0,'4'-5'1157'16,"3"0"-957"-16,7-3-123 0,3 0 68 15,8-1-62-15,1 0-73 0,2-1-9 16,-1 2-1-16,-2 1 3 0,-5 2-3 0,0 2-21 16,-5-2-198-16,-2 2-94 0,-4 0-163 15,-6 1-201-15,-3 0-529 0</inkml:trace>
          <inkml:trace contextRef="#ctx0" brushRef="#br0" timeOffset="1303.5825">411-1732 1649 0,'2'-6'459'0,"0"2"-245"0,1 1 54 16,0 1-46-16,3-1-148 0,0 3-35 15,3-2 25-15,-1 2-35 0,0 0-29 16,1 0-3-16,-1 0-14 0,-2 0 14 15,4 0-13-15,-1 2 14 0,-1 3 2 16,-1 3 16-16,0-1 19 0,0 4 30 0,0-3 14 16,-3 4-11-16,1 1 11 0,-2-1 1 15,2 1 12-15,-4 0-51 0,2-1-25 16,-1-1 0-16,-1-1-16 0,-1 0-6 0,0-4-80 16,0 1-108-16,0-2-97 0,0-1-112 15,-1 0-212-15,-5-2-441 0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25.1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0AC387-35EB-4925-86B9-753B96E72BCD}" emma:medium="tactile" emma:mode="ink">
          <msink:context xmlns:msink="http://schemas.microsoft.com/ink/2010/main" type="writingRegion" rotatedBoundingBox="6605,1806 9329,1132 9564,2083 6840,2758"/>
        </emma:interpretation>
      </emma:emma>
    </inkml:annotationXML>
    <inkml:traceGroup>
      <inkml:annotationXML>
        <emma:emma xmlns:emma="http://www.w3.org/2003/04/emma" version="1.0">
          <emma:interpretation id="{0D2EE39B-5529-44E5-89F3-58046F64F11C}" emma:medium="tactile" emma:mode="ink">
            <msink:context xmlns:msink="http://schemas.microsoft.com/ink/2010/main" type="paragraph" rotatedBoundingBox="6605,1806 9329,1132 9564,2083 6840,2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37E5A5-7905-4B12-B899-AB68A729ACFE}" emma:medium="tactile" emma:mode="ink">
              <msink:context xmlns:msink="http://schemas.microsoft.com/ink/2010/main" type="line" rotatedBoundingBox="6605,1806 9329,1132 9564,2083 6840,2758"/>
            </emma:interpretation>
          </emma:emma>
        </inkml:annotationXML>
        <inkml:traceGroup>
          <inkml:annotationXML>
            <emma:emma xmlns:emma="http://www.w3.org/2003/04/emma" version="1.0">
              <emma:interpretation id="{4DE3E2A1-502A-4804-93A3-EE1F8AF99271}" emma:medium="tactile" emma:mode="ink">
                <msink:context xmlns:msink="http://schemas.microsoft.com/ink/2010/main" type="inkWord" rotatedBoundingBox="6610,1826 7735,1547 7965,2479 6840,2758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1067 134 252 0,'0'-13'2127'0,"0"0"-1598"0,-5-2-152 16,-6 2-34-16,1 0-43 0,0 1-100 15,-5 4-35-15,1-2-28 0,-3 2-50 16,3 2-10-16,-5-1-43 0,5 3-34 16,-1 3-41-16,2 1-29 0,-1 6-36 15,2 10-71-15,1 8 56 0,3 4 71 16,5 3 6-16,3 2 41 0,0-7-19 15,5-3 19-15,6-5-48 0,-5-6-8 16,3-4 15-16,1-5 41 0,0-1 3 16,3-2 11-16,2 0 8 0,-2-5 12 0,2-6 45 15,-1-1-32-15,-1-3-4 0,1 1 1 16,-5 0-22-16,2 0-1 0,-8 7 7 16,-2 1 0-16,1 4 0 0,-2 2-25 15,0 2-44-15,0 4-72 0,0 4-75 0,0 3 55 16,0 5 111-16,5 0-149 0,4 3-385 15,3-1-196-15,5-3-338 0</inkml:trace>
          <inkml:trace contextRef="#ctx0" brushRef="#br0">355 69 2306 0,'-3'-14'1265'0,"-8"3"-1084"16,0 0-33-16,-4 4 86 0,1-2-31 15,-7 3-30-15,1 1-114 0,0 2-34 16,-6 0-25-16,1 3-1 0,-1 1-36 15,-1 9-19-15,1 7-28 0,3 4 13 16,1 4 25-16,6 3-20 0,7 1 23 16,4-1-23-16,5-2-3 0,8 0 10 15,9-1 21-15,5-3 19 0,6 2 1 0,3-1 15 16,6-2-3-16,-1 1 6 0,-2-1 1 16,-3 0-1-16,-3-3-1 0,-5-1 1 0,-9-3 19 15,-3-2 6-15,-3-2 10 16,-7-5 33-16,-1 0 26 0,0-1 15 0,0 0 12 15,-3 2 3-15,-9 3-40 0,-2 1-41 16,-3 2-9-16,-7 4-10 0,0 0-21 16,-7 1-2-16,-5 2-1 0,0-4-19 15,-1 0-61-15,0-2-22 0,4-5 6 16,5-4-13-16,10-4-71 0,7-11-197 16,8-11-371-16,3-11-442 0,9-10-605 15</inkml:trace>
          <inkml:trace contextRef="#ctx0" brushRef="#br0">342-401 2019 0,'2'-11'612'0,"-2"5"-380"0,0 1-11 16,0 5 44-16,0 0-220 0,0 5-45 16,5 10-80-16,2 8 80 0,4 9 172 0,3 10-39 15,-1 10-7-15,1 17-6 16,-1 16-4-16,-3 13-53 0,4 0-19 0,-3-18-16 15,-4-23 12-15,0-26-39 16,-3-5 1-16,6-1 17 0,-4 0 24 0,1-1-42 16,1-9-1-16,-3-7 0 0,0-7-22 15,-2-1 21-15,0-6 1 0,3-6 22 0,2-2-4 16,3-9 69-16,1-5-21 0,0-10-66 16,1-4 3-16,-2 0-3 0,1 0 28 15,-7 1 0-15,1 8-28 0,-2 7 0 16,0 8 2-16,-3 8 1 0,-1 6-3 15,0 4 0-15,0 0-21 0,0 4-32 16,0 4-55-16,3 5-73 0,5 6 172 16,1 8 9-16,2 1 59 0,3 5-25 15,-3-1-21-15,3 0 2 0,0 1-12 0,2-5-3 16,-1-4-78-16,4-4-128 0,3-7-246 16,4-8-261-16,4-5-324 0,1-9-308 15</inkml:trace>
        </inkml:traceGroup>
        <inkml:traceGroup>
          <inkml:annotationXML>
            <emma:emma xmlns:emma="http://www.w3.org/2003/04/emma" version="1.0">
              <emma:interpretation id="{9DC58445-C1FC-4920-9DF4-11A8820DDCAC}" emma:medium="tactile" emma:mode="ink">
                <msink:context xmlns:msink="http://schemas.microsoft.com/ink/2010/main" type="inkWord" rotatedBoundingBox="7843,1503 8728,1278 8945,2129 8060,2355"/>
              </emma:interpretation>
              <emma:one-of disjunction-type="recognition" id="oneOf1">
                <emma:interpretation id="interp1" emma:lang="x-none" emma:confidence="0">
                  <emma:literal>d</emma:literal>
                </emma:interpretation>
                <emma:interpretation id="interp2" emma:lang="x-none" emma:confidence="0">
                  <emma:literal>咕</emma:literal>
                </emma:interpretation>
                <emma:interpretation id="interp3" emma:lang="x-none" emma:confidence="0">
                  <emma:literal>比</emma:literal>
                </emma:interpretation>
                <emma:interpretation id="interp4" emma:lang="x-none" emma:confidence="0">
                  <emma:literal>叱</emma:literal>
                </emma:interpretation>
                <emma:interpretation id="interp5" emma:lang="x-none" emma:confidence="0">
                  <emma:literal>&amp;</emma:literal>
                </emma:interpretation>
              </emma:one-of>
            </emma:emma>
          </inkml:annotationXML>
          <inkml:trace contextRef="#ctx0" brushRef="#br0" timeOffset="627.7998">1428 67 1022 0,'2'-20'1441'15,"-2"-1"-1264"-15,0-5 7 0,0 4 172 16,-2-2-66-16,-6 2-30 0,-1 2 7 0,-3-2-120 15,-4 3-7-15,1 4-50 0,-5 2-28 16,-1 5-43-16,1 5-19 0,-1 3-31 16,-1 8-75-16,2 10-18 0,-2 10 33 15,8 8 35-15,3 7 40 0,7 3-31 16,4 1 46-16,0-3-27 0,6-8 12 16,5-10-18-16,1-8 15 0,2-8 19 15,0-7 19-15,5-3 15 0,-1-5 57 0,4-12 40 16,4-7 28-16,-1-9-4 0,4-8-115 15,1-3-40-15,-2-8-21 0,0 3-7 16,-3-4-12-16,-2-1-53 0,-3 0 40 16,-1-1 16-16,-7-2 18 0,-3-1-34 15,-6 0 0-15,-3-1 40 0,0 0 13 16,-3 5 16-16,-5 9-14 0,1 13-2 16,1 10 44-16,-1 12 27 0,1 9-58 15,0 1-13-15,0 11-109 0,-5 9 9 16,-3 13 50-16,0 13 18 0,0 22 20 15,5 25 12-15,4 18-1 0,5 3 16 0,8-16-12 16,7-26-3-16,2-27 0 0,2-15-1 16,3-4 2-16,6-3-10 0,4 0 9 0,2-2-24 15,2-12 24-15,1-3 53 16,-3-6 10-16,0-8 25 0,-3-7 8 0,0-6 4 16,-1-6 2-16,-5-2-34 0,-4-4 6 15,-1-1-3-15,-9 2-34 0,-4-1-12 16,-6 5 18-16,-1 1 0 0,-9 5 15 15,-7 0-57-15,-4 6 41 0,-2 1-42 16,-1 7-34-16,0 5-46 0,1 3 19 16,2 1-1-16,5 11-18 0,1 6-6 15,6 5 2-15,8 5 25 0,0 5 3 16,12 3 32-16,7-3 24 0,6-2 3 0,3-6 9 16,-2-5 28-16,2-3-15 0,-2-3-24 15,1-7 12-15,-1-1 6 0,-3-6-19 16,1 0-68-16,-5-6-72 0,-1-4-123 15,-4-4-224-15,-3-2-330 0,-8 1-668 16</inkml:trace>
        </inkml:traceGroup>
        <inkml:traceGroup>
          <inkml:annotationXML>
            <emma:emma xmlns:emma="http://www.w3.org/2003/04/emma" version="1.0">
              <emma:interpretation id="{4444055C-4CB2-4121-A202-767A02EB54AA}" emma:medium="tactile" emma:mode="ink">
                <msink:context xmlns:msink="http://schemas.microsoft.com/ink/2010/main" type="inkWord" rotatedBoundingBox="8800,2047 9300,1650 9529,1939 9029,2335"/>
              </emma:interpretation>
              <emma:one-of disjunction-type="recognition" id="oneOf2">
                <emma:interpretation id="interp6" emma:lang="x-none" emma:confidence="0">
                  <emma:literal>r</emma:literal>
                </emma:interpretation>
                <emma:interpretation id="interp7" emma:lang="x-none" emma:confidence="0">
                  <emma:literal>~</emma:literal>
                </emma:interpretation>
                <emma:interpretation id="interp8" emma:lang="x-none" emma:confidence="0">
                  <emma:literal>^</emma:literal>
                </emma:interpretation>
                <emma:interpretation id="interp9" emma:lang="x-none" emma:confidence="0">
                  <emma:literal>〔</emma:literal>
                </emma:interpretation>
                <emma:interpretation id="interp10" emma:lang="x-none" emma:confidence="0">
                  <emma:literal>囗</emma:literal>
                </emma:interpretation>
              </emma:one-of>
            </emma:emma>
          </inkml:annotationXML>
          <inkml:trace contextRef="#ctx0" brushRef="#br0" timeOffset="907.4058">2072-119 2181 0,'0'0'685'0,"0"0"-310"0,0 0-92 16,0 3-166-16,0 7-115 0,2 6 74 15,1 5 53-15,0 5 13 0,-2 2-20 16,1-2-35-16,0 0-12 0,-2-5-48 15,1-5-26-15,-1-5 22 0,2-6 2 16,-2-4 6-16,3-1 53 0,1-1 33 16,-2-8 59-16,4-5 75 0,2-6-80 0,4-10-65 15,4-8-106-15,4-5-34 0,0-4 34 16,2 1 3-16,0-1 19 0,-2 6 26 16,0 6 37-16,2 7-63 0,-2 5-19 15,3 7-3-15,0 6-6 0,2 3-7 0,0 3 13 16,0 4-3-16,-1 0-18 0,0 7-18 15,-1 5-10-15,3 1-52 16,4 7-8-16,-2 4-26 0,4 6-104 0,-5 1-393 16,0 2-963-16,0-5-839 0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23.5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22F3DC-A0C3-4001-9ED4-8837E16F3F06}" emma:medium="tactile" emma:mode="ink">
          <msink:context xmlns:msink="http://schemas.microsoft.com/ink/2010/main" type="writingRegion" rotatedBoundingBox="9000,2873 10448,2873 10448,4764 9000,4764"/>
        </emma:interpretation>
      </emma:emma>
    </inkml:annotationXML>
    <inkml:traceGroup>
      <inkml:annotationXML>
        <emma:emma xmlns:emma="http://www.w3.org/2003/04/emma" version="1.0">
          <emma:interpretation id="{F8AE0659-DCD1-4A78-9EAD-D5A95D9EF426}" emma:medium="tactile" emma:mode="ink">
            <msink:context xmlns:msink="http://schemas.microsoft.com/ink/2010/main" type="paragraph" rotatedBoundingBox="9000,2873 10448,2873 10448,4764 9000,47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1622CE-424D-4B88-BA19-1CF6D133CB47}" emma:medium="tactile" emma:mode="ink">
              <msink:context xmlns:msink="http://schemas.microsoft.com/ink/2010/main" type="line" rotatedBoundingBox="9000,2873 10448,2873 10448,4764 9000,4764"/>
            </emma:interpretation>
          </emma:emma>
        </inkml:annotationXML>
        <inkml:traceGroup>
          <inkml:annotationXML>
            <emma:emma xmlns:emma="http://www.w3.org/2003/04/emma" version="1.0">
              <emma:interpretation id="{D953BF82-2176-4C3A-80D8-E4A958EE7EA7}" emma:medium="tactile" emma:mode="ink">
                <msink:context xmlns:msink="http://schemas.microsoft.com/ink/2010/main" type="inkWord" rotatedBoundingBox="9000,2873 10448,2873 10448,4764 9000,4764"/>
              </emma:interpretation>
            </emma:emma>
          </inkml:annotationXML>
          <inkml:trace contextRef="#ctx0" brushRef="#br0">0 11 1850 0,'4'-8'501'0,"-2"4"-285"0,-2 4-22 0,1 0-21 16,4 0-173-16,4 6-16 0,7 0 16 16,3 3 64-16,5 1-28 0,6 3-7 15,2 2-19-15,2-1-10 0,5 2 0 16,1 1-1-16,1-2-321 0,3 0-810 15,-9-5-470-15</inkml:trace>
          <inkml:trace contextRef="#ctx0" brushRef="#br0">1368 1869 3111 0,'-32'-51'252'16,"-12"-18"-252"-16,-12-26-265 0,-15-33 165 15,-8-10-176-15,-2-5-251 0,-1 7 130 16,-2 9-39-16,-6 4 436 0,-5-2 33 15,-2 2 354-15,-2 5-175 0,4 6-85 16,6 10-105-16,13 12 98 0,17 23-91 16,17 21 127-16,18 16-88 0,5 10-17 15,2 1 1-15,1 4 19 0,4 4-23 0,9 9-48 16,3 2-61-16,0 0-184 0,3 7 115 16,8 4 72-16,4 2-43 0,-4 0-32 15,3 2-23-15,0-2 0 0,0 0-4 16,-2 0-29-16,-2-1-68 0,-2-1-17 15,-2-2 20-15,-2-1 52 0,-2-3 85 16,-2 1 85-16,1-5 32 0,-1-1 23 16,0 1 23-16,0-1 6 0,0 0 19 15,0 0 1-15,-1 0 19 0,-1 0 20 0,-2 0 3 16,-1 0-3-16,2-1-3 0,-2-3-10 16,1 0 22-16,-1-2 43 0,0 0 9 15,1 1 30-15,-2 0 23 0,1 0-14 16,-3-2-17-16,2 4 23 0,-2-2-37 15,2 2-19-15,0-1-27 0,1 3 13 0,0-2 10 16,4 3-14-16,-1-1-23 0,-2 1-44 16,2 0-73-16,-1 0-3 0,0 7-67 15,-2 3 17-15,-2 7 21 0,-4 4 10 16,1 5 4-16,-2 2 12 0,0 0 3 16,-1 1-22-16,5-2-32 0,-2-5-41 15,3-5-84-15,3-6-26 0,2-7-126 16,2-4-121-16,0-8-114 0,2-7-487 15,4-8 458-15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54.1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165D77-0A5F-4AAF-9F02-927565AE6D71}" emma:medium="tactile" emma:mode="ink">
          <msink:context xmlns:msink="http://schemas.microsoft.com/ink/2010/main" type="inkDrawing"/>
        </emma:interpretation>
      </emma:emma>
    </inkml:annotationXML>
    <inkml:trace contextRef="#ctx0" brushRef="#br0">1247 112 1569 0,'14'-25'198'0,"-3"5"-96"0,-2 4 57 15,1 1 61-15,-4 2-39 0,0 2-45 16,-1 4-23-16,-2 0 6 0,-2 3 13 16,1 4 3-16,-2 0 12 0,0 0 9 0,0 0-22 15,0 0-36-15,0 3-38 0,-3 2-32 16,-5 0-28-16,-4 8-12 0,-7 10-42 16,-17 11-12-16,-5 17 31 0,-23 24 22 15,-15 26 11-15,-14 28 2 0,-5 5 0 0,7-3 3 16,7-10 13-16,11-13 19 0,-3-1-35 15,1-3 19-15,2-2-41 0,4-7 44 16,8-5-24-16,8-13 2 0,15-14-60 16,10-18 47-16,9-11-9 0,4-7-52 15,-1 0-56-15,-1 1 24 0,0 2-86 16,2-9-126-16,1-5-190 0,1-6 33 16,-1-6-280-16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54.3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3241C0-8C78-41C1-BBFA-192FF8E7675C}" emma:medium="tactile" emma:mode="ink">
          <msink:context xmlns:msink="http://schemas.microsoft.com/ink/2010/main" type="inkDrawing"/>
        </emma:interpretation>
      </emma:emma>
    </inkml:annotationXML>
    <inkml:trace contextRef="#ctx0" brushRef="#br0">122 0 2141 0,'-10'7'23'0,"1"10"-23"16,-5 8-127-16,2 11 30 0,-2 9 12 15,1 5 85-15,-1 6 121 0,4-2-17 16,-1-4-1-16,3-6 17 0,5-8-55 15,3-8-65-15,0-7 10 0,8-6-10 16,-1-9 39-16,7-2 67 0,3-4-64 16,8-2 65-16,6-12-4 0,9-10 54 15,10-12-109-15,7-8-48 0,9-14-83 16,9-13-178-16,-5 6-493 0,0 0-372 16,-5 6 370-16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55.5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4671C2-07BA-437E-8800-761F7ECEB707}" emma:medium="tactile" emma:mode="ink">
          <msink:context xmlns:msink="http://schemas.microsoft.com/ink/2010/main" type="inkDrawing"/>
        </emma:interpretation>
      </emma:emma>
    </inkml:annotationXML>
    <inkml:trace contextRef="#ctx0" brushRef="#br0">0 85 1633 0,'4'-31'221'0,"-2"10"-107"0,-2 4-46 16,2 6 72-16,-2 8 44 0,0 1-38 16,1 2-49-16,-1 0-13 0,0 0 9 15,0 2 16-15,0 6-60 0,0 7-49 0,6 9 0 16,4 19 6-16,7 34 48 16,6 38 36-16,0 48-7 0,3 20-60 0,-1 10-7 15,-6-8 38-15,-5-18-3 0,-3-6-13 16,-2-12-36-16,-3-13-1 0,2-15 3 15,-3-17-2-15,2-16 25 0,0-21-26 16,-1-18 2-16,-2-16-2 0,0-7-1 16,-1 1 0-16,4-2-3 0,-2 1 2 15,-2-6 1-15,-1-6 0 0,1-7-50 0,-3-6-56 16,0-1-41-16,0-2-45 0,-6-11-140 16,-8-1 31-16,0-11-297 0,-6-3 175 15,-7-3-98-15,2-1 22 0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55.7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2E05FA-E05D-46EB-8E31-4F0BBF864C68}" emma:medium="tactile" emma:mode="ink">
          <msink:context xmlns:msink="http://schemas.microsoft.com/ink/2010/main" type="inkDrawing"/>
        </emma:interpretation>
      </emma:emma>
    </inkml:annotationXML>
    <inkml:trace contextRef="#ctx0" brushRef="#br0">35 364 775 0,'-17'-3'463'0,"8"1"-144"15,2 2-154-15,4 0-61 0,3 0-104 16,0 3 36-16,6 6-36 0,4 6 118 16,7 6 22-16,4 3-4 0,1 5 9 15,8 5-28-15,-1-3 12 0,1 2-61 16,-1 0 6-16,-1-2 0 0,-3-5-1 15,-2-3-50-15,-4-5 28 0,-4-5-22 0,-2-3 13 16,-1-5 3-16,-3-3 9 0,2-2 67 16,-2 0-41-16,-1-1-55 0,3-8-23 15,1-4 21-15,2-10 0 0,3-9-23 16,5-12-45-16,4-19-111 0,10-25-116 16,12-14-49-16,3-7-35 0,0 13-196 15,-1 14-203-15,-11 25 96 0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4:04.1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3C9E8E-9D2D-421E-84C7-BCBB81157098}" emma:medium="tactile" emma:mode="ink">
          <msink:context xmlns:msink="http://schemas.microsoft.com/ink/2010/main" type="writingRegion" rotatedBoundingBox="2268,16539 7298,15705 7708,18179 2678,19013"/>
        </emma:interpretation>
      </emma:emma>
    </inkml:annotationXML>
    <inkml:traceGroup>
      <inkml:annotationXML>
        <emma:emma xmlns:emma="http://www.w3.org/2003/04/emma" version="1.0">
          <emma:interpretation id="{728386F3-C70A-4AC9-BE9C-2C0B2480A5AF}" emma:medium="tactile" emma:mode="ink">
            <msink:context xmlns:msink="http://schemas.microsoft.com/ink/2010/main" type="paragraph" rotatedBoundingBox="3449,16195 6110,16185 6114,17369 3454,173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67B354-1119-444A-A1DD-8F7DA0D8AD56}" emma:medium="tactile" emma:mode="ink">
              <msink:context xmlns:msink="http://schemas.microsoft.com/ink/2010/main" type="line" rotatedBoundingBox="3449,16195 6110,16185 6114,17369 3454,17380"/>
            </emma:interpretation>
          </emma:emma>
        </inkml:annotationXML>
        <inkml:traceGroup>
          <inkml:annotationXML>
            <emma:emma xmlns:emma="http://www.w3.org/2003/04/emma" version="1.0">
              <emma:interpretation id="{28260715-7B59-4252-AF3C-E6EA6A8820A4}" emma:medium="tactile" emma:mode="ink">
                <msink:context xmlns:msink="http://schemas.microsoft.com/ink/2010/main" type="inkWord" rotatedBoundingBox="3449,16195 5562,16187 5567,17372 3454,17380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299 491 184 0,'14'-3'2112'0,"-3"1"-1899"0,6 2-155 15,-2-1 100-15,5 1 10 0,-1 0-24 16,0 0-16-16,1 2-45 0,-3 2-32 15,1-2-25-15,2 1-7 0,-1 0 3 16,1-2-9-16,-4 0-13 0,-1 1-24 16,-1-2-90-16,-1 0-91 0,-6 0-104 15,0 0-114-15,-3 1-227 0,-2 1-376 16,-2 1 398-16</inkml:trace>
          <inkml:trace contextRef="#ctx0" brushRef="#br0" timeOffset="214.7817">417 616 1705 0,'-2'0'821'0,"2"0"-463"0,0 2-159 0,0-1 37 16,0-1 12-16,-1 2-33 0,-1-1-70 16,-1 6-70-16,0 3-25 0,0 8-6 15,-7 2-44-15,1 6-16 0,1 0-18 16,-4-1-76-16,4-1-82 0,-1-4-26 15,6-4-136-15,0-6-201 0,3-3-184 16,0-4-454-16,3-3 508 0</inkml:trace>
          <inkml:trace contextRef="#ctx0" brushRef="#br0">128 5 1250 0,'3'-3'1205'0,"-3"0"-950"0,3 3-171 16,-3 0 48-16,2 0 31 0,-2 0 4 15,0 0 14-15,0 0-19 0,0 0-29 16,0 1-10-16,0 1-35 0,0 1-16 15,0 3 12-15,-5 3 22 0,2 4-22 0,-6 10-84 16,-2 5 13-16,2 11-13 0,-7 4 0 16,2 0-13-16,-4 1-9 0,4-6-43 15,-2-6-28-15,7-8 30 0,4-8 35 16,-1-8-16-16,5-4-9 0,1-3 5 16,0-1 4-16,0 0 0 0,3 0-22 0,6-5-17 15,3-2 83-15,7-2 47 0,4-2-45 16,-1-2 5-16,4-1-7 0,1 0 0 15,-3 0-1-15,3-2-86 0,-5 0-154 16,1 0-178-16,-3 0-80 0,-1-1-183 16,-4 2-511-16,-3 2 623 0</inkml:trace>
          <inkml:trace contextRef="#ctx0" brushRef="#br0">327 107 1793 0,'0'2'1043'0,"0"-1"-770"0,0 0-168 16,0 0-32-16,0 1 39 0,0 1 56 15,0-1-79-15,0 4-89 0,4 4-44 16,1 5 44-16,3 3 22 0,-2 2-22 16,0-1-62-16,-1-1-109 0,-1-2-139 15,-2-2-156-15,3-1-213 0,-5-3-527 0,0 1 466 16</inkml:trace>
          <inkml:trace contextRef="#ctx0" brushRef="#br0">245 330 913 0,'-8'-8'1182'0,"0"3"-862"16,5 3-84-16,1 2 118 0,2 0-41 16,0 0-62-16,0 0-86 0,0 0-90 15,0 4-75-15,0 1 0 0,0 8 0 16,2 7 44-16,-1 8 41 0,1 5 12 16,-2 4-3-16,0 1-22 0,0 1-50 15,-5-3-22-15,2-1-13 0,-4 0 1 16,2-3-69-16,0-2-148 0,1-4-147 15,2-6-288-15,0-9-695 0,1-7-130 0</inkml:trace>
          <inkml:trace contextRef="#ctx0" brushRef="#br0">-72 663 351 0,'-4'1'2179'0,"2"-1"-1780"16,2 0-245-16,0 0 12 0,0 0-16 15,3-4-106-15,10-4-15 0,10-5-19 16,6-7 53-16,10-4-22 0,8-1 7 15,5-4-47-15,-4 2-1 0,2-1 30 16,-5 5-30-16,-2 2 0 0,-7 3 0 16,-2 3-14-16,-4 2 14 0,-6 2-19 15,-5 2 6-15,-4 1-88 0,-5 3-125 0,-6 0-136 16,-4 4-112-16,0 1 40 0,-6 0-243 16,-6 0 16-16,-7 0 74 0</inkml:trace>
          <inkml:trace contextRef="#ctx0" brushRef="#br0" timeOffset="352.379">480 705 1951 0,'0'0'715'0,"0"0"-390"15,0 1-85-15,-1 4-23 0,-4 2-68 16,-1 6-64-16,-4 1-37 0,1 0-35 15,0 2-13-15,3 1-34 0,-5-2-8 16,5 1-119-16,1 0-158 0,2-1-114 16,3-8-152-16,1-4-436 0,9-3-90 0</inkml:trace>
          <inkml:trace contextRef="#ctx0" brushRef="#br0" timeOffset="484.5076">595 793 1528 0,'3'0'573'0,"-3"0"-197"16,0 0-12-16,0 2-72 0,0 3-34 15,-5 3-105-15,-1 5-77 0,-5 5-51 16,2 0-25-16,0 5-11 0,-4-1-40 16,4-1-149-16,1-1-151 0,-1-5-219 0,4-4-602 15,4-10-118-15</inkml:trace>
          <inkml:trace contextRef="#ctx0" brushRef="#br0" timeOffset="1128.3107">631 373 1077 0,'0'-5'1426'15,"0"0"-1181"-15,6-2-200 0,6-2 61 16,5-4 48-16,8-4 3 0,6-1-61 15,5 0-33-15,1 0-44 0,2 3-19 16,-1 0 0-16,0 2 1 0,-4 1-1 16,-2 1 1-16,-2 2-1 0,-5 0-41 0,-5 3-112 15,-5-1-219-15,-4 4-277 0,-8 0-665 16</inkml:trace>
          <inkml:trace contextRef="#ctx0" brushRef="#br0" timeOffset="779.4348">640 28 2035 0,'3'-3'1260'0,"3"2"-1260"16,2 0-96-16,6-2 96 0,4 0 13 16,6 1 51-16,2-1-7 0,-3 0-28 15,4 2-16-15,-2-2 9 0,-4 2-22 16,2-1-26-16,-7 2-258 0,-4 0-298 16,-4 0-521-16,-5 0-240 0</inkml:trace>
          <inkml:trace contextRef="#ctx0" brushRef="#br0" timeOffset="953.7762">727-63 47 0,'0'0'2396'0,"0"0"-1976"0,0 0-391 16,0 1 6-16,1 6-32 0,5 3 48 16,4 6 78-16,1 5-24 0,3 4-38 15,-4 1-54-15,3 2 16 0,-2 0-26 16,-2 0-3-16,-3-2-51 0,-1-1-163 15,-4-3-108-15,-1-3-237 0,0-3-447 16,-6-1-169-16</inkml:trace>
          <inkml:trace contextRef="#ctx0" brushRef="#br0" timeOffset="1341.1327">834-216 2497 0,'0'0'487'0,"0"0"-321"16,0 2-48-16,0 4-79 0,0 7-39 16,1 10 92-16,2 10 83 0,0 13 8 15,-1 10-54-15,-2 4-38 0,0 3-22 16,0 2-35-16,-8 11-12 0,-3 11-22 0,-1 3 10 15,1-14-10-15,2-19-126 0,3-22-131 16,2-14-175-16,3-3-300 0,-2-2-766 16</inkml:trace>
          <inkml:trace contextRef="#ctx0" brushRef="#br0" timeOffset="1806.4236">916 371 2231 0,'6'-3'275'16,"-3"-1"-256"-16,2 3 39 0,3-4 87 15,-1 2 10-15,3-2-59 0,0 2-32 16,-2 0-44-16,3 1-8 0,-5-1-12 0,0 3-1 16,-2 0-24-16,-3 1-4 0,-1 9 29 15,0 2 20-15,-1 4 25 0,-7 4-3 16,-2 3-14-16,-5 0 24 0,1 0-40 16,-5-2 20-16,5-2 3 0,-3-2-12 15,7-5 50-15,-3-1 16 0,7-6 6 16,3-2-28-16,1-1-35 0,2 0-32 0,0-1-34 15,0 1-14-15,0 1-12 16,0-1-20-16,2 0 26 0,1 2 42 0,3-2 8 16,0 4-27-16,4-2-4 0,1-1 0 15,4-2 3-15,1-1 9 0,5 0 23 16,6-7 1-16,0 0 15 0,5 0-16 16,-3 0-2-16,-3 3-30 0,1 2 7 15,-3 0 4-15,0 2 21 0,-1 0 13 16,-4 6 16-16,-1 2 12 0,-2 2 17 15,-4 1-7-15,-3-1 9 0,-2 1 39 0,-3 2 18 16,1-1 6-16,-5 3 38 0,0-1-1 16,-5 0-14-16,-6 0-9 0,-3 0-13 15,-4 2-43-15,-5 0-35 0,-2-1-3 16,0-5 31-16,-4 1-22 0,1-4-52 16,-2 0-15-16,5-1-19 0,-1-2-37 0,4-4-28 15,5 0-68-15,5-5-122 0,6-7-249 16,4-3-418-16,2-5-474 0</inkml:trace>
          <inkml:trace contextRef="#ctx0" brushRef="#br0" timeOffset="2010.4819">1331 234 2718 0,'0'0'500'0,"2"0"-340"0,-1 6-62 15,3 3-97-15,0 8 18 0,4 10 130 16,0 7 34-16,3 4-60 0,-1 3-48 16,-2 0-53-16,1-2-6 0,-2-4 2 0,0-1-15 15,-5-7-3-15,1-8-51 0,-3-10-178 16,0-8-243-16,0-3-537 0,0-17-369 16</inkml:trace>
          <inkml:trace contextRef="#ctx0" brushRef="#br0" timeOffset="2486.2932">1372 20 388 0,'0'-18'2280'16,"6"7"-2096"-16,5 3-171 0,9 1 73 0,2 2-9 15,5 1-25-15,6 1 12 0,1 2 12 16,3 1-18-16,-3 0-7 0,2 1 6 16,0 4-19-16,-4 4 1 0,-2 0 2 15,-2 6 25-15,-4 0 10 0,1 6 7 16,-3 7 8-16,0 8 10 0,-1 8 5 15,0 9-15-15,-1 3-13 0,0 6-16 16,-2-1-34-16,0-4 3 0,-3-4 10 16,-3-5-20-16,1-9-8 0,-2-8-11 0,-7-7 16 15,3-7 1-15,-4-5 9 16,-2-4 3-16,-1-5 3 0,0-3 21 0,0 0 10 16,0 0 21-16,-4 0 9 0,-7 0-79 0,-8 0-16 15,-7-5-160-15,-10-3-84 0,-7-5-151 16,-13-4-182-16,-6-4-498 0,-2-3-189 15,-6 1 706-15,5-2 154 0,5-1 274 16,10 0 130-16,7 2 163 0,13 0 310 16,12 7-131-16,4 1 231 0,11 6 126 15,3 2-205-15,0-2-189 0,9 0-107 16,11-5-77-16,5-3-35 0,11-1-38 16,4-1 37-16,5 4-41 0,1 2 13 15,-1 3-25-15,-1 3-29 0,-7 3-1 16,-3 0-2-16,-11 2-3 0,-4 1-10 15,-7 2 11-15,-4 0-48 0,-8 3-159 0,0 8-88 16,-11 5 25-16,-6 8-237 0,-12 4-694 16,-4 7 2-16</inkml:trace>
          <inkml:trace contextRef="#ctx0" brushRef="#br0" timeOffset="2751.3935">1547 160 2504 0,'-8'-4'470'0,"5"3"-201"0,1 1 17 15,2 1-99-15,0 9-156 0,0 10-12 16,10 14 32-16,8 24 24 0,4 21-9 16,7 14-38-16,2-6-24 0,-6-21-4 0,-6-19-10 15,-2-13-46-15,2 3-209 0,4 1-350 16,5-3-1127-16</inkml:trace>
          <inkml:trace contextRef="#ctx0" brushRef="#br0" timeOffset="2579.4539">1567 514 913 0,'8'-7'814'0,"1"-4"-762"16,3 1-50-16,1-3-2 0,1-2 0 15,-3 2-101-15,-1 0-110 0,1-2-255 16,-3 3-261-16</inkml:trace>
        </inkml:traceGroup>
        <inkml:traceGroup>
          <inkml:annotationXML>
            <emma:emma xmlns:emma="http://www.w3.org/2003/04/emma" version="1.0">
              <emma:interpretation id="{CFE5FF97-6060-42BF-B46F-8972C5A2DA9C}" emma:medium="tactile" emma:mode="ink">
                <msink:context xmlns:msink="http://schemas.microsoft.com/ink/2010/main" type="inkWord" rotatedBoundingBox="6038,16922 6112,16922 6113,17092 6039,17093"/>
              </emma:interpretation>
              <emma:one-of disjunction-type="recognition" id="oneOf1">
                <emma:interpretation id="interp1" emma:lang="x-none" emma:confidence="0">
                  <emma:literal>/</emma:literal>
                </emma:interpretation>
                <emma:interpretation id="interp2" emma:lang="x-none" emma:confidence="0">
                  <emma:literal>丿</emma:literal>
                </emma:interpretation>
                <emma:interpretation id="interp3" emma:lang="x-none" emma:confidence="0">
                  <emma:literal>'</emma:literal>
                </emma:interpretation>
                <emma:interpretation id="interp4" emma:lang="x-none" emma:confidence="0">
                  <emma:literal>〉</emma:literal>
                </emma:interpretation>
                <emma:interpretation id="interp5" emma:lang="x-none" emma:confidence="0">
                  <emma:literal>’</emma:literal>
                </emma:interpretation>
              </emma:one-of>
            </emma:emma>
          </inkml:annotationXML>
          <inkml:trace contextRef="#ctx0" brushRef="#br0" timeOffset="2910.422">2582 514 3641 0,'0'10'425'0,"-1"5"-425"0,-7 6-94 16,-4 7-126-16,-1 3-103 0,-5 2-375 15,-4 0-859-15</inkml:trace>
        </inkml:traceGroup>
      </inkml:traceGroup>
    </inkml:traceGroup>
    <inkml:traceGroup>
      <inkml:annotationXML>
        <emma:emma xmlns:emma="http://www.w3.org/2003/04/emma" version="1.0">
          <emma:interpretation id="{8B0E028D-DF9B-41CA-BCE7-213BC5C22A22}" emma:medium="tactile" emma:mode="ink">
            <msink:context xmlns:msink="http://schemas.microsoft.com/ink/2010/main" type="paragraph" rotatedBoundingBox="2477,17801 7507,16966 7708,18179 2678,19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ABBE1F-78F2-44C3-BCDD-EC357880B5FD}" emma:medium="tactile" emma:mode="ink">
              <msink:context xmlns:msink="http://schemas.microsoft.com/ink/2010/main" type="inkBullet" rotatedBoundingBox="2543,18197 3116,18102 3143,18261 2569,18357"/>
            </emma:interpretation>
            <emma:one-of disjunction-type="recognition" id="oneOf2">
              <emma:interpretation id="interp6" emma:lang="x-none" emma:confidence="0">
                <emma:literal>-</emma:literal>
              </emma:interpretation>
            </emma:one-of>
          </emma:emma>
        </inkml:annotationXML>
        <inkml:trace contextRef="#ctx0" brushRef="#br0" timeOffset="26882.7361">-952 1932 1876 0,'-3'5'500'0,"-1"-3"-336"0,3 1 85 16,-1-1 72-16,2-1 1 0,0-1-56 15,0 0-86-15,0 0-83 0,0 1-75 0,2-1-22 16,4 0-24-16,2 0-24 0,7-2 48 16,10-5 28-16,6-4 53 0,5-2 41 15,7-4-75-15,2-4 9 0,0-3-28 16,-1 0-18-16,-6 0-10 0,1 2 0 15,-3 1 19-15,-4 1-19 0,-2 4-18 16,-5 5-10-16,-7 4 3 0,-4 0-22 0,-3 4 3 16,-8 2-34-16,-1 1-107 0,-2 1-156 15,0 9-114-15,-5 5-102 0,-9 4-218 16,0 3-446-16,-6 1 679 0</inkml:trace>
      </inkml:traceGroup>
      <inkml:traceGroup>
        <inkml:annotationXML>
          <emma:emma xmlns:emma="http://www.w3.org/2003/04/emma" version="1.0">
            <emma:interpretation id="{CF1D69F7-D5BD-479B-BBFA-C4AD33568591}" emma:medium="tactile" emma:mode="ink">
              <msink:context xmlns:msink="http://schemas.microsoft.com/ink/2010/main" type="line" rotatedBoundingBox="2576,17784 7507,16966 7708,18179 2777,18997"/>
            </emma:interpretation>
          </emma:emma>
        </inkml:annotationXML>
        <inkml:traceGroup>
          <inkml:annotationXML>
            <emma:emma xmlns:emma="http://www.w3.org/2003/04/emma" version="1.0">
              <emma:interpretation id="{7E0BB055-9812-4FD3-821A-6C87167571AD}" emma:medium="tactile" emma:mode="ink">
                <msink:context xmlns:msink="http://schemas.microsoft.com/ink/2010/main" type="inkWord" rotatedBoundingBox="2601,17936 3230,17831 3385,18762 2755,18867"/>
              </emma:interpretation>
              <emma:one-of disjunction-type="recognition" id="oneOf3">
                <emma:interpretation id="interp7" emma:lang="x-none" emma:confidence="0">
                  <emma:literal>或</emma:literal>
                </emma:interpretation>
                <emma:interpretation id="interp8" emma:lang="x-none" emma:confidence="0">
                  <emma:literal>戚</emma:literal>
                </emma:interpretation>
                <emma:interpretation id="interp9" emma:lang="x-none" emma:confidence="0">
                  <emma:literal>咸</emma:literal>
                </emma:interpretation>
                <emma:interpretation id="interp10" emma:lang="x-none" emma:confidence="0">
                  <emma:literal>战</emma:literal>
                </emma:interpretation>
                <emma:interpretation id="interp11" emma:lang="x-none" emma:confidence="0">
                  <emma:literal>戓</emma:literal>
                </emma:interpretation>
              </emma:one-of>
            </emma:emma>
          </inkml:annotationXML>
          <inkml:trace contextRef="#ctx0" brushRef="#br0" timeOffset="27911.4887">-907 1598 2226 0,'-8'-7'455'0,"5"5"-162"16,1-1 81-16,2 1-38 0,0 2-71 15,0 0-115-15,0 0-119 0,0 0-31 16,2 2-106-16,10 6-67 0,4 6-104 16,10 8 277-16,13 11 60 0,7 10-29 15,7 8 17-15,1 6 34 0,2 4 3 0,0 0-70 16,-3-4 31-16,2-3-44 0,-7-6 0 15,1-7 26-15,-8-5-13 0,-3-5-8 16,-6-6 30-16,-5-4-37 0,-6-6 32 16,-2-5-32-16,-11-5-3 0,-1-2-16 15,-5-3 19-15,-1 0 25 0,-1 0 12 16,0-3 10-16,0-2-13 0,-4-4-34 16,-6-4-19-16,0-8-169 0,-4-7-839 15,-2-5 399-15,2-1-713 0</inkml:trace>
          <inkml:trace contextRef="#ctx0" brushRef="#br0" timeOffset="27087.3506">-735 2036 1004 0,'0'0'1336'0,"0"0"-990"0,0 3-153 16,0-1 6-16,4 3-68 0,4 1-45 16,1 2 32-16,4 4-1 0,1 4-19 0,3 1-25 15,-2 0-57-15,1 0 28 16,-2 0 10-16,-2-3-54 0,-1-2-51 0,-6-2-116 15,-1 1-164-15,-1-3-314 0,-3-3-685 16,0-3 39-16</inkml:trace>
          <inkml:trace contextRef="#ctx0" brushRef="#br0" timeOffset="27373.2299">-684 2072 2330 0,'0'-7'504'0,"1"2"-402"16,7-1 75-16,3-1-27 0,1 1-96 0,7-1 10 15,-3 1-7-15,2 2-57 0,-1 0-21 16,0 2 21-16,-1 0 3 0,-5 2-3 16,-2 0-29-16,-3 3-12 0,-3 4 16 15,-1 2-7-15,-2 5 32 0,0 4 44 16,-3 3-44-16,-5 2-92 0,-1 0-65 0,-5-3-35 16,1-4-66-16,5-4 165 15,-1-4 93-15,5-6 74 0,2-2 58 0,2 0 29 16,0 0-46-16,0 0-25 0,0-2 0 15,2-3-11-15,1 0-79 0,1-1-44 16,6-2 44-16,0-2 0 0,6-2-1 16,-2 1-82-16,0 0-81 0,-2 2-25 15,1 2-101-15,-2 3-209 0,-5 4-270 16,-2 0-410-16</inkml:trace>
          <inkml:trace contextRef="#ctx0" brushRef="#br0" timeOffset="28255.0931">-704 1493 1654 0,'0'-2'1412'0,"1"2"-1268"0,4 0-100 16,3 0-44-16,6 5 36 0,7 6-20 16,7 4 44-16,6 3-19 0,4 3 7 15,-1 4-16-15,0 0-32 0,-4 2-147 0,-6-2-469 16,-6-2-1134-16</inkml:trace>
          <inkml:trace contextRef="#ctx0" brushRef="#br0" timeOffset="27564.4494">-563 2335 1277 0,'0'0'1145'15,"0"0"-742"-15,0 0-130 0,1-1-21 16,4-3-99-16,1 0-153 0,5-2 1 16,1-4 40-16,6-2-39 0,0-4 33 15,2-2-3-15,4-2-32 0,-6 0-4 16,-2 0-176-16,-2 3-229 0,-4 0-297 15,-5 3-622-15</inkml:trace>
          <inkml:trace contextRef="#ctx0" brushRef="#br0" timeOffset="28086.6654">-278 1997 1891 0,'0'0'526'0,"0"3"-446"15,3 7 66-15,3 3 95 0,-1 5 172 16,0 2-178-16,1 1-61 0,-1 5-32 0,-2-1-44 16,0 3 77-16,1 1-91 0,-4 2 37 15,0 0-31-15,0-4-68 0,-4 1 12 16,-2-4-34-16,-4-4-18 0,2-4-94 15,-4-7-100-15,-2-6-278 0,-1-3-570 16,-2-16-749-16,-4-9 1038 0</inkml:trace>
        </inkml:traceGroup>
        <inkml:traceGroup>
          <inkml:annotationXML>
            <emma:emma xmlns:emma="http://www.w3.org/2003/04/emma" version="1.0">
              <emma:interpretation id="{17A7C4B5-ABA8-4BB1-853A-00FF60FDB092}" emma:medium="tactile" emma:mode="ink">
                <msink:context xmlns:msink="http://schemas.microsoft.com/ink/2010/main" type="inkWord" rotatedBoundingBox="3536,17887 4149,17785 4308,18743 3695,18845"/>
              </emma:interpretation>
              <emma:one-of disjunction-type="recognition" id="oneOf4">
                <emma:interpretation id="interp12" emma:lang="x-none" emma:confidence="1">
                  <emma:literal/>
                </emma:interpretation>
              </emma:one-of>
            </emma:emma>
          </inkml:annotationXML>
          <inkml:trace contextRef="#ctx0" brushRef="#br0" timeOffset="5488.8561">300 1491 1975 0,'-6'-8'369'0,"1"4"-165"15,4 3 60-15,-1 1 38 0,2 0-82 0,0 8-220 16,0 4-80-16,10 10 33 0,5 11 47 16,7 25 156-16,7 24-16 0,4 20-36 15,-1 4 23-15,-4-7-33 0,-4-19-15 16,-7-24 37-16,-5-12-69 0,-1-12-47 15,0-6-2-15,1 2 2 0,4 1 12 16,-4 1-12-16,2-9-59 0,-6-8-89 16,0-8-110-16,-2-5-207 0,-3-9-262 15,-2-11-56-15,-1-10-650 0</inkml:trace>
          <inkml:trace contextRef="#ctx0" brushRef="#br0" timeOffset="5633.9195">451 1687 2303 0,'-2'-11'352'0,"2"2"-297"0,0 0-52 0,5 3 65 16,6 0-66-16,0 2-1 0,6 1 73 16,0 2-60-16,1 0-14 0,2 1-13 15,-1 1-70-15,-2 8-240 0,-8 4-274 16,-1 6-593-16,-6 0 524 0</inkml:trace>
          <inkml:trace contextRef="#ctx0" brushRef="#br0" timeOffset="5285.68">144 2279 1438 0,'-3'6'538'15,"1"-6"-240"-15,2 0-104 0,0 0-10 16,0-3-7-16,0 0-67 0,6-4-110 15,8-1-119-15,2-4 119 0,9-7 21 16,7-3-21-16,2-9-219 0,3-2-227 16,2-1-553-16,-8 0-5 0</inkml:trace>
          <inkml:trace contextRef="#ctx0" brushRef="#br0" timeOffset="5081.7796">113 2054 956 0,'-6'5'1258'16,"1"-4"-964"-16,5-1-123 0,0 0 61 16,0 0-14-16,0 0-97 0,0-1-52 15,1-4-69-15,7 0-102 0,3-1 2 0,6-3 100 16,6 1 0-16,4-5-16 15,-2 3-192-15,-2 2-111 0,-3 0-150 0,-5 6-156 16,-5 2-409-16</inkml:trace>
          <inkml:trace contextRef="#ctx0" brushRef="#br0" timeOffset="4946.9196">111 1868 2140 0,'-12'-13'308'0,"2"2"-173"0,4 6 10 0,5 0 68 15,-1 5 24-15,2-2-125 0,0 1-103 16,0-1-9-16,6 2-96 0,5-3 58 16,0 0 38-16,5 1-26 0,1-3 28 15,3 0-4-15,-6 5-60 0,1 0-83 16,-5 3-199-16,-1 6-168 0,-4 3-152 15,-2 5-377-15</inkml:trace>
          <inkml:trace contextRef="#ctx0" brushRef="#br0" timeOffset="4780.2036">196 1450 1121 0,'0'-2'1211'0,"0"2"-855"0,0 2-112 0,0 5-167 15,0 6-77-15,7 5 26 0,4 11 95 16,2 12 42-16,5 10-29 0,5 20-48 15,5 18 81-15,1 10-41 0,-4-8-22 16,-3-23-13-16,-10-23-56 0,-1-14 68 16,1 2-84-16,1-2-18 0,1 2-2 15,-7-10-54-15,1-5 40 0,-5-6-13 16,0-6-70-16,-1-4-163 0,-2-2-75 16,0 0-95-16,-2-4 6 0,-7-8-367 0,-5-5-515 15</inkml:trace>
          <inkml:trace contextRef="#ctx0" brushRef="#br0" timeOffset="5770.5399">517 1913 2002 0,'0'0'528'0,"0"0"-348"0,0 0-57 0,0 0-30 16,2 0-93-16,6-2-93 0,-2-1-4 15,8-2 97-15,4-2 35 0,6-1-35 16,-4 0-12-16,2 0-230 0,-4 3-267 16,-5 2-321-16,-6 3-348 0</inkml:trace>
          <inkml:trace contextRef="#ctx0" brushRef="#br0" timeOffset="5907.1893">562 2059 2262 0,'-3'0'443'0,"2"0"-244"0,1 0 102 15,0 0-52-15,0-3-160 0,0 1-89 16,6 0-114-16,6-3-49 0,7-3 147 16,6-3-16-16,6 1-208 0,3-3-320 15,1-1-582-15</inkml:trace>
        </inkml:traceGroup>
        <inkml:traceGroup>
          <inkml:annotationXML>
            <emma:emma xmlns:emma="http://www.w3.org/2003/04/emma" version="1.0">
              <emma:interpretation id="{9160BEB4-AB85-43FF-95DC-A1DAFDCBADC7}" emma:medium="tactile" emma:mode="ink">
                <msink:context xmlns:msink="http://schemas.microsoft.com/ink/2010/main" type="inkWord" rotatedBoundingBox="4500,17465 5978,17220 6154,18275 4675,18520"/>
              </emma:interpretation>
              <emma:one-of disjunction-type="recognition" id="oneOf5">
                <emma:interpretation id="interp13" emma:lang="x-none" emma:confidence="1">
                  <emma:literal/>
                </emma:interpretation>
              </emma:one-of>
            </emma:emma>
          </inkml:annotationXML>
          <inkml:trace contextRef="#ctx0" brushRef="#br0" timeOffset="6405.7769">1060 1576 2577 0,'0'0'389'0,"0"8"-389"16,0 9-55-16,8 14 55 0,4 8 109 0,5 10 13 16,3 6 2-16,1 1-60 0,5-4-29 15,-3-3-7-15,2-11-28 0,1-10-13 16,-4-8-13-16,0-10 26 0,-1-7 29 15,-2-3 16-15,0-7 18 0,-1-6 1 16,2-5 46-16,-4-6 35 0,1-4-12 16,-8-7-80-16,-1-1 22 0,-5-3-31 15,-3-2-23-15,0 0-20 0,-9 1-2 16,-4 1-10-16,-5 1-108 0,-2 5-53 0,1 4-11 16,0 6-125-16,5 5-166 0,4 5-514 15,3 4-347-15</inkml:trace>
          <inkml:trace contextRef="#ctx0" brushRef="#br0" timeOffset="6822.0826">1613 1401 1010 0,'11'0'1370'0,"-1"0"-1351"0,7 4 7 0,0 4 178 15,4 3 27-15,3 2 26 0,-4 0-14 16,-3 0-116-16,-2 3-57 0,-2-1-17 15,-4 2-15-15,-3 1 7 0,-4 5 18 0,-2 1-6 16,-3 1-13-16,-8 1-22 0,-5-1 2 16,-1 1-24-16,-3-5-35 0,5-1-9 15,-2-5 28-15,6-5 16 0,1-5 38 16,7-4 1-16,3-1-39 0,0 0-76 16,0 0-21-16,11-5-30 0,2-3-35 15,7 0 150-15,6 3 10 0,1 0-20 16,4 0-41-16,-2 4 63 0,-3 1 0 15,-1 0 16-15,-3 0 15 0,-4 6 20 16,-2-1 10-16,-4 2 27 0,-1 1 45 16,-8 0 0-16,-1 2 8 0,-2 1 28 0,0 2-1 15,-5 1-44-15,-9 5-34 0,-3 2-28 16,-9 4-41-16,-7 3-21 0,-1 2-12 16,-8 1-68-16,5-3-50 0,5-5-48 15,10-8 25-15,8-9-123 0,11-4-346 0,3-2-910 16,9-12-87-16</inkml:trace>
          <inkml:trace contextRef="#ctx0" brushRef="#br0" timeOffset="7207.2072">2266 1618 2044 0,'5'-17'605'0,"-5"2"-418"16,0 2-33-16,-3 0 86 0,-7 1 47 15,-2 1-9-15,-7 3-27 0,-4 1-117 0,-3 2-90 16,-4 4-44-16,-1 1-56 15,-1 8-47-15,-1 8-7 0,7 7 44 0,4 2-6 16,8 6 2-16,6 2 14 0,8 5 11 16,0-1 14-16,10-3 9 0,4-5-4 15,1-10-18-15,2-7 6 0,2-9 12 16,-1-3 26-16,3-5 38 0,-4-8 1 16,0-7 37-16,0-9 41 0,-2-7-14 15,1-9-33-15,-1-9-70 0,1-5 0 0,-1-6-95 16,-2-12 17-16,-2 9-100 0,-5 1 61 15,-5 4-42-15,-1 9 117 0,-3-8 7 16,-8 6 34-16,2 0 1 0,-5 7 62 16,3 11-27-16,4 10 114 0,-4 12-53 15,6 9 43-15,-1 7 63 0,3 2-111 16,1 8-91-16,1 13-47 0,-1 10-4 16,2 13 23-16,5 27 28 0,13 24 26 15,13 20 18-15,8 4 16 0,0-14-26 16,4-17-31-16,-4-29 7 0,-6-17-10 0,-4-12-22 15,-1-5-56-15,4-3-133 0,3 0-320 16,5-3-267-16,-6-11-671 0</inkml:trace>
        </inkml:traceGroup>
        <inkml:traceGroup>
          <inkml:annotationXML>
            <emma:emma xmlns:emma="http://www.w3.org/2003/04/emma" version="1.0">
              <emma:interpretation id="{B77574EA-4A54-4673-B6E9-5C9EB9C3B637}" emma:medium="tactile" emma:mode="ink">
                <msink:context xmlns:msink="http://schemas.microsoft.com/ink/2010/main" type="inkWord" rotatedBoundingBox="6271,17356 7537,17146 7705,18160 6439,18370"/>
              </emma:interpretation>
              <emma:one-of disjunction-type="recognition" id="oneOf6">
                <emma:interpretation id="interp14" emma:lang="x-none" emma:confidence="1">
                  <emma:literal/>
                </emma:interpretation>
              </emma:one-of>
            </emma:emma>
          </inkml:annotationXML>
          <inkml:trace contextRef="#ctx0" brushRef="#br0" timeOffset="8236.5613">3246 865 2469 0,'6'0'249'0,"-1"0"-246"15,-1 2 81-15,4 3 92 0,-3 3 1 16,3 5 14-16,-2 4 0 0,-2 7-42 16,-2 6-33-16,-2 4-47 0,-3 1-28 15,-6 4-38-15,-2 1-3 0,-3-4-9 16,-2 0-41-16,1-3-79 0,-1-5-4 0,1-5 31 16,4-7 64-16,6-8 38 15,4-6 22-15,1-2-22 0,0 0-101 0,3-5-8 16,9-3 87-16,5-2 22 0,5-3 48 15,7 0-24-15,9-4-23 0,-4 1-2 16,5 0 1-16,-4 2-28 0,-1 0 2 16,-3 2-57-16,-3 2-151 0,-8-1-159 0,-4 4-150 15,-7 2-491-15</inkml:trace>
          <inkml:trace contextRef="#ctx0" brushRef="#br0" timeOffset="8602.9354">3410 1422 3072 0,'-11'-3'396'0,"2"1"-225"16,3 2 31-16,1 0 39 0,1 5-72 15,-3 0-101-15,1 3-49 0,-3 5-19 16,1 5-50-16,-1 4 13 0,3 6-4 15,0-1-18-15,4-4-85 0,2-3-110 16,0-7-104-16,0-6-170 0,8-7-270 16,-4-2-494-16,4-11 515 0</inkml:trace>
          <inkml:trace contextRef="#ctx0" brushRef="#br0" timeOffset="8447.8258">3390 1187 2392 0,'0'4'451'0,"-1"2"-370"16,1 6 37-16,0 7-31 0,4 10 44 16,7 8 34-16,5 9 4 0,1 3-52 0,3 4-42 15,5 0-18-15,-5 0-44 16,1-2 15-16,0 0 3 0,-1-5 7 0,-3-5-22 16,-3-8-13-16,-2-5-3 15,-1-8 0-15,-3-7-16 0,-2-5-47 0,-3-5-141 16,-3-3-161-16,0-6-177 0,0-7-192 15,0-7-775-15</inkml:trace>
          <inkml:trace contextRef="#ctx0" brushRef="#br0" timeOffset="8709.1261">3443 1379 265 0,'6'0'1821'0,"-3"0"-1613"0,2 1-173 0,3 5 46 16,2 1 81-16,3 2-8 0,1 1-57 15,0-1-62-15,-2-1-35 0,1 0-77 16,-6-3-349-16,0-5-716 0</inkml:trace>
          <inkml:trace contextRef="#ctx0" brushRef="#br0" timeOffset="8903.1788">3443 1046 2638 0,'0'0'421'0,"0"0"-421"0,6 2-57 0,2 4 57 16,4 4 131-16,7 3-29 0,3 3-54 15,-2 1-9-15,1 1-24 0,1 0-15 16,-6-1-6-16,-2-3-144 0,-7-2-315 16,-2-2-208-16,-5-7-715 0,0-3 733 0</inkml:trace>
          <inkml:trace contextRef="#ctx0" brushRef="#br0" timeOffset="7830.5932">2903 1785 2679 0,'-6'0'456'0,"3"0"-290"16,2 0 142-16,1 0-17 0,0-2-226 16,9-3-65-16,3-3-78 0,8-2 78 15,10-3 35-15,4-2-33 0,6-3-2 16,-1 3-13-16,1-3-6 0,-2 4 4 15,-3-1-74-15,-2 2-195 0,-4 3-317 0,-2-2-445 16,-6 3-603-16</inkml:trace>
          <inkml:trace contextRef="#ctx0" brushRef="#br0" timeOffset="7524.991">2789 1240 273 0,'7'-3'2540'0,"0"3"-2347"0,3 0-151 16,6 0 3-16,3 0 47 0,7-1-47 0,0 1 0 16,1-3 3-16,1 0-13 0,-4 2-34 15,0-1 1-15,-3-1 23 0,-5 1-25 16,-1 0-118-16,-9 1-256 0,-1 1-239 16,-5 0-526-16,-1 4-3 0</inkml:trace>
          <inkml:trace contextRef="#ctx0" brushRef="#br0" timeOffset="7653.7197">2967 1322 2063 0,'0'5'450'0,"0"0"-424"16,0 6 45-16,0 5 129 0,0 1 31 0,3 6-55 15,3 0-83-15,-1 3-61 0,1 1-23 16,2 1-9-16,-2-2-2 0,0 2-65 16,-1-2-166-16,0-5-205 0,-2 1-584 15,0-5-324-15</inkml:trace>
          <inkml:trace contextRef="#ctx0" brushRef="#br0" timeOffset="9223.6035">3528 1025 2429 0,'0'-7'336'15,"0"1"-317"-15,9-2 104 0,2-1 24 16,5 1 16-16,-1 0-67 0,2 3-36 16,0 2 1-16,-1 2 9 0,-2 1-26 15,0 0-43-15,-3 2-1 0,-5 5 0 0,0 4 16 16,-4 4 32-16,-2 5 12 0,0 3-25 15,-8 3-17-15,-1 2-15 0,-7 4-3 16,2-3-92-16,-3-3-57 0,5-5 38 16,4-6 111-16,3-7 0 0,4-5 0 15,1-3-66-15,0 0-4 0,0 0 31 0,3-3-2 16,6 2-3-16,0-3 44 0,10-1 45 16,0-3 25-16,4-2 13 0,2-1-35 15,-1 0-26-15,-5 2 0 0,0-1-21 16,-4 2-1-16,-4 3-22 0,-2 2 0 15,-4 3-13-15,-3 0-67 0,-2 3-247 16,-2 7-193-16,-7 3-8 0,-4 2 98 16,-2 5 42-16,-2 3-206 0</inkml:trace>
          <inkml:trace contextRef="#ctx0" brushRef="#br0" timeOffset="9386.0277">3621 1384 793 0,'-1'2'1433'16,"1"-2"-1110"-16,0 0-120 0,0 0 93 15,3-2-114-15,3-2-166 0,5-3 16 16,4 2 19-16,5-3-3 0,4-1-36 15,2 1-8-15,-3 0-1 0,1 1-3 16,-3 2 0-16,-4 1-1 0,-4 3-15 0,-6 1-45 16,-3 0-121-16,-4 4-155 15,0 5-63-15,-7 5 63 0,-3 1-122 0,-8 4-68 16,-2 4-291-16</inkml:trace>
          <inkml:trace contextRef="#ctx0" brushRef="#br0" timeOffset="9506.08">3652 1552 866 0,'0'0'1261'0,"3"-2"-976"0,5-4-130 15,-2 1 90-15,7 0-55 0,1-2-56 16,0 0-63-16,3-1-33 0,0-2-22 16,1 2-16-16,-2 0 2 0,-1 1-2 15,-1 2-6-15,-3 1-186 0,-5 0-326 16,-3 3-550-16,-3-1-377 0</inkml:trace>
          <inkml:trace contextRef="#ctx0" brushRef="#br0" timeOffset="9820.0542">3725 1752 2170 0,'-6'-5'704'0,"1"0"-354"15,2 0 9-15,2 2-37 0,-1 0-87 16,2-1-108-16,2 1-127 0,7-2-6 16,8-5-19-16,8 0 7 0,7-1 5 0,5-1-40 15,4 2 25-15,2-1 9 0,1 2-2 16,-1 1-48-16,-1 2-183 0,-2-2-313 15,-1 1-677-15,-10 1-701 0</inkml:trace>
          <inkml:trace contextRef="#ctx0" brushRef="#br0" timeOffset="9667.7359">3742 1405 147 0,'0'0'2029'16,"0"2"-1755"-16,0 4-273 0,0 3 111 15,2 6 4-15,4 3 35 0,3 6-28 16,0 1-91-16,-1 2-30 0,3-2 1 0,-3-1-3 16,-2-2-80-16,-1 2-213 0,-4-3-150 15,-1 0-218-15,0-2-362 0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4:51.2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3F6FF5-B300-4197-926C-50A4D6628CDA}" emma:medium="tactile" emma:mode="ink">
          <msink:context xmlns:msink="http://schemas.microsoft.com/ink/2010/main" type="writingRegion" rotatedBoundingBox="1529,342 6747,216 6772,1259 1554,1385"/>
        </emma:interpretation>
      </emma:emma>
    </inkml:annotationXML>
    <inkml:traceGroup>
      <inkml:annotationXML>
        <emma:emma xmlns:emma="http://www.w3.org/2003/04/emma" version="1.0">
          <emma:interpretation id="{2A0E6CE3-4D3F-417A-9005-72DCBE1D4721}" emma:medium="tactile" emma:mode="ink">
            <msink:context xmlns:msink="http://schemas.microsoft.com/ink/2010/main" type="paragraph" rotatedBoundingBox="1529,342 6747,216 6772,1259 1554,13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4A227A-93CB-48AE-A6F1-609E9E7DDF22}" emma:medium="tactile" emma:mode="ink">
              <msink:context xmlns:msink="http://schemas.microsoft.com/ink/2010/main" type="line" rotatedBoundingBox="1529,342 6747,216 6772,1259 1554,1385"/>
            </emma:interpretation>
          </emma:emma>
        </inkml:annotationXML>
        <inkml:traceGroup>
          <inkml:annotationXML>
            <emma:emma xmlns:emma="http://www.w3.org/2003/04/emma" version="1.0">
              <emma:interpretation id="{003F34C2-995E-4003-885D-8443F48B2D54}" emma:medium="tactile" emma:mode="ink">
                <msink:context xmlns:msink="http://schemas.microsoft.com/ink/2010/main" type="inkWord" rotatedBoundingBox="1529,342 5312,251 5337,1294 1554,1385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1350-136 1347 0,'2'-2'2062'0,"-1"2"-1735"15,-1 0-148-15,0 0 3 0,0 0-145 0,0 0-37 16,0 2-90-16,0 3-32 0,3 1-11 15,2 6 105-15,1 4 12 0,-1 6-227 16,4 4-230-16,-6 2-623 0,2 0-349 16</inkml:trace>
          <inkml:trace contextRef="#ctx0" brushRef="#br0" timeOffset="142.9182">1455 211 979 0,'0'11'1049'0,"0"-1"-900"16,0 2-32-16,0 1 28 0,-1 5-19 15,1 0-81-15,0 2-45 0,0 3 0 16,0 0-1-16,0 0-157 0,1 1-169 16,4-2-174-16,0-1-7 0,1-1-124 0,-3-2 319 15</inkml:trace>
          <inkml:trace contextRef="#ctx0" brushRef="#br0" timeOffset="242.6072">1490 530 218 0,'3'3'587'0,"-3"-1"0"16,1-2 28-16,-1 0-93 0,0 0-113 15,2-2-54-15,-2-1-47 0,1 1-74 16,2-6-102-16,-1-5-104 0,1-10-28 15,2-8-151-15,2-7-114 0,7-7-691 16,-6-5 139-16,3-2-989 0</inkml:trace>
          <inkml:trace contextRef="#ctx0" brushRef="#br0" timeOffset="854.7044">1514-75 2192 0,'0'0'469'15,"3"0"-324"-15,5 0 9 0,5 0-99 16,5 0 15-16,7-1 7 0,5-2 3 16,1-1-23-16,-2 0-54 0,0 1-3 15,-1-1 0-15,-3 1 4 0,-2 3 6 0,-9 0-10 16,0 0-3-16,-9 0-13 15,-2 0-3-15,-3 0 19 0,0 0 11 0,0 6 14 16,-5 3 1-16,-7 6 82 0,-4 3 3 16,-2 8-48-16,-5 2 13 0,1-1-63 15,-6 2 2-15,3-2 7 0,4-6-4 16,3-3-17-16,3-5 14 0,6-5 29 16,6-6 35-16,3-2-29 0,0 0-28 15,0 0-3-15,0 0 25 0,0 0-13 16,0 0-15-16,0 0-13 0,0 0 12 15,0 0-15-15,0 0-39 0,0 0-46 0,0 0 4 16,0 0 24-16,4 0-9 0,4-2-45 16,6 2 16-16,3-3 95 0,5 0 76 15,4 1-12-15,0-4-62 0,-4 1-1 16,1 3-1-16,-3-4-3 0,-1 4 1 16,-3-1 2-16,-2-1-1 0,-2-1-21 15,-6 2-50-15,0 0-74 0,-3 1-68 0,-1 2-16 16,0 0-24-16,-2 0-117 0,0 0-178 15,-2 2-241-15,-3 1-270 0</inkml:trace>
          <inkml:trace contextRef="#ctx0" brushRef="#br0" timeOffset="1046.9636">1603 283 1885 0,'0'2'641'0,"0"1"-418"0,0 0 15 15,0 1-11-15,0 4-125 0,-2 6 19 16,1 5 126-16,-1 1-7 0,1 1-77 16,1-1-104-16,-2-6-59 0,2-1 0 0,0-2-1 15,0 0-24-15,0-3-163 0,2-1-153 16,1-6-252-16,3-1-667 0,-1-3-443 16</inkml:trace>
          <inkml:trace contextRef="#ctx0" brushRef="#br0" timeOffset="419.173">1606-326 34 0,'0'-1'2400'0,"0"1"-1910"15,1 0-330-15,1 0 41 0,-2 0 0 16,2 0-201-16,1 0-61 0,0 3-66 16,6 2 111-16,-3 6 16 0,4 1 42 15,-3 1-42-15,1 4-115 0,-6-1-231 16,-2 3-310-16,0-1-612 0</inkml:trace>
          <inkml:trace contextRef="#ctx0" brushRef="#br0" timeOffset="1178.8387">1713 308 1745 0,'0'2'407'16,"1"8"-264"-16,-1 1 86 0,2 9-29 15,-2-1-97-15,1 5-10 0,-1 0-60 16,2-2-31-16,1 0-2 0,-1-3-189 16,2-8-231-16,-1-5-317 0,1-6-578 0</inkml:trace>
          <inkml:trace contextRef="#ctx0" brushRef="#br0" timeOffset="1482.6905">1876 160 1481 0,'0'0'1000'0,"0"0"-726"0,0 5-42 0,-5 5-98 16,0 6-38-16,-4 5-29 0,1 3 38 16,1 0-73-16,3-1-22 0,4-3-10 15,0 0-3-15,2-5 3 0,4 1 1 16,5-1 14-16,3-4 17 0,1 1-3 15,4-1 22-15,6-2 6 0,0-1 28 16,3 2 10-16,3-4-36 0,-2 1-18 16,2-1-37-16,-3 1 27 0,-3-3 44 0,-5 0-12 15,-3-2-32-15,-3-2-3 0,-3 0 34 16,-3 0 38-16,-2 0 6 0,-3 0 24 16,-3-2 67-16,0-3 91 0,0-1-1 15,0-1-93-15,-5-9-142 0,-9-7-13 16,0-10-78-16,-11-7-31 0,-4-5-216 15,-5-8-441-15,-2-5-387 0,-4-1-205 0,7-5-681 16</inkml:trace>
          <inkml:trace contextRef="#ctx0" brushRef="#br0" timeOffset="2073.2055">2373-258 1055 0,'3'0'1483'16,"-1"0"-1247"-16,-2 0-89 0,0 0 71 16,0 0-67-16,0 3-43 0,0-3-13 15,0 1-6-15,0 5 0 0,-2-1-4 0,-5 8-28 16,-4 5 53-16,-6 8-19 0,-3 4-91 16,-4-1-13-16,-2 1-163 0,1-5-54 15,2-2 1-15,4-3 6 0,2-4 120 16,8-5 29-16,6-4 4 0,1-5 12 15,2-2-26-15,2 0 23 0,9 0 61 16,6 0 71-16,3-2 128 0,8-4 25 16,3-1-64-16,3 0-58 0,3-1-45 15,-1-3-13-15,-5 2 7 0,1 1-32 0,-1-2 0 16,-3 2-4-16,-1 2-15 0,-11-1-41 16,-1 2-137-16,-6 2-151 0,-4 3-288 15,-3 0-578-15,-2 0-60 0</inkml:trace>
          <inkml:trace contextRef="#ctx0" brushRef="#br0" timeOffset="2429.1283">2451 219 1537 0,'-2'-4'1000'0,"-2"3"-629"0,-1 1-77 16,0 0-17-16,1 0-102 0,-4 5-118 16,0 3-29-16,-7 2-1 0,2 3-27 15,-4 2-22-15,3 3 0 0,-1-1-28 16,4 0-83-16,0-1-147 0,6-5-198 16,2-4-324-16,3-7-703 0</inkml:trace>
          <inkml:trace contextRef="#ctx0" brushRef="#br0" timeOffset="2295.563">2401-39 1025 0,'0'0'810'0,"0"3"-468"0,0 7-255 0,0 8 108 16,5 9 98-16,4 9-36 0,-3 8-33 15,2 5 9-15,-2 5-43 0,-1 0-83 16,1 0 10-16,-3 0 5 0,0-5-3 15,-1-3-32-15,1-8-34 0,-1-7-15 0,-1-6 2 16,-1-10-28-16,0-1-11 0,0-6 2 16,0-4-3-16,0-3-54 0,0-1-111 15,0-4-73-15,2-5-97 0,-2-7-213 16,1-5-553-16,1-6-283 0</inkml:trace>
          <inkml:trace contextRef="#ctx0" brushRef="#br0" timeOffset="2557.3456">2449 182 1304 0,'3'0'768'16,"2"0"-570"-16,1 2-23 0,3 5 63 15,2 3-102-15,2 0-40 0,1-2-57 16,-5 1-1-16,2-1-28 0,0-2-10 16,-6-4-351-16,3-2-678 0,-2-1-593 15</inkml:trace>
          <inkml:trace contextRef="#ctx0" brushRef="#br0">-33 578 716 0,'-9'0'1690'0,"3"0"-1290"16,1 0-89-16,0 0 75 0,4 0-70 15,1 0-87-15,0 0-82 0,0 0-60 16,6-3-13-16,0-2-74 0,10-2-21 15,10-2 21-15,13-4 0 0,9-3 12 16,6 1 16-16,3 2-28 0,-7 3-19 16,-3 2 19-16,-6 3-9 0,-6 2 9 15,-4 0-56-15,-5 1-37 0,-4 0-73 16,-1 0-167-16,-5 1-188 0,-1-1-721 0,-8-3-614 16</inkml:trace>
          <inkml:trace contextRef="#ctx0" brushRef="#br0">0 66 126 0,'0'3'2955'16,"0"-1"-2563"-16,0-2-328 0,0 0 59 16,0 0 69-16,0 0-13 0,0 0-44 0,0 0-20 15,1 0-47-15,2 0-58 16,2 0-10-16,-2 0-47 0,3 0-34 0,7 0 22 16,5-3 59-16,9 1 72 0,5-4 15 15,7 1-72-15,0-5 13 0,1 0 19 16,-4 2-47-16,-4 0-25 0,-7 1-34 15,-2 0-31-15,-9 4-23 0,-1-1-87 0,-4 4-118 16,-3 0-67-16,-3 0-144 0,-3 7-144 16,0 4 87-16,-9 3-124 0,-5 3 103 15</inkml:trace>
          <inkml:trace contextRef="#ctx0" brushRef="#br0">198 124 1652 0,'-3'-3'540'0,"3"3"-284"15,-2 0 24-15,1 0 48 0,1 0-94 0,0 0-88 16,0 0-70-16,0 3-76 0,0 5-71 16,0 5 30-16,3 4 41 0,-1 8 54 15,1 4 70-15,1 5-96 0,-2 0 64 16,1-1-29-16,-3-1-38 0,2-2-22 16,-2-2-3-16,0-2-189 0,0-3-100 15,-2-2-156-15,-3-4-373 0,-1 1-523 16,0-8 634-16</inkml:trace>
          <inkml:trace contextRef="#ctx0" brushRef="#br0">741-174 1982 0,'0'0'725'0,"1"0"-458"16,1 2-136-16,-2 4-35 0,3 2-45 15,2 1 105-15,-1 2 60 0,-1 2-17 16,-1-1-117-16,-2 4-51 0,0 2-3 15,0 5 60-15,-5 4-25 0,-6 5-7 16,-1 0 19-16,-2 1-75 0,-3 0-27 16,-3 3-1-16,-2 1-104 0,0 1-75 15,4 0-153-15,-1-5-369 0,7-8-608 16,1-8 14-16</inkml:trace>
          <inkml:trace contextRef="#ctx0" brushRef="#br0">730 215 1704 0,'3'7'472'0,"2"7"-320"15,-4 3 90-15,2 7 113 0,0 2-150 16,1 4-33-16,-1 1-44 0,1-1-24 16,-1 2-21-16,0-5 37 0,1 0-120 15,2-3 31-15,-5-2-31 0,2-2-6 16,2-3-47-16,0-5-131 0,-1-1-112 15,1-7-240-15,4-4-588 0,-4-8-356 0</inkml:trace>
          <inkml:trace contextRef="#ctx0" brushRef="#br0">897-194 270 0,'0'-2'2597'0,"0"2"-2066"0,-1 0-265 16,1 2-7-16,0 0-84 0,-3 3-153 0,-4 3-22 16,1 5-31-16,-5 4-44 0,-1 8 37 15,0 2-9-15,1 1 6 0,0-2-19 0,6-4-104 16,2-6-109-16,3-4-87 16,0-7-75-16,0-4-37 0,6-1 150 0,4-3 276 15,-1-5 46-15,5-4 245 0,1 1 92 16,2-2 15-16,-3 1-72 0,0 7-72 15,-1 0-55-15,-4 3-54 0,-1 1-29 16,4-2-20-16,-1 1-21 0,2 2-13 16,-1-2-15-16,0 2 2 0,2 0-3 15,-6 0 0-15,-2 2-143 0,-1 0-93 16,-4 1-84-16,-1 2-180 0,0 0-71 16,0 3-34-16,-6 2-122 0,-3-1 230 15</inkml:trace>
          <inkml:trace contextRef="#ctx0" brushRef="#br0">947 31 1496 0,'-5'7'437'0,"4"0"-165"0,-1 6-62 16,1 5-45-16,1 7 29 0,0 8-24 16,0 6 19-16,0 4 9 0,3 6-42 0,1 2-71 15,3 2 74-15,-3 1-11 0,1-1-64 16,1-6-15-16,0-4 56 0,4-6-109 16,-6-6-15-16,2-6 0 0,1-7-1 15,-4-4 16-15,1-5-16 0,1-4-91 16,-5-5-163-16,2 0-157 0,-2-9-319 15,1-10-679-15</inkml:trace>
          <inkml:trace contextRef="#ctx0" brushRef="#br0">966 387 3053 0,'0'0'576'15,"1"0"-345"-15,4 0-43 0,6 0-188 16,1 0-66-16,10-2 66 0,6-1 25 16,4-2-25-16,2-1-150 0,0-1-312 0,2-1-883 15,-6-4-700-15</inkml:trace>
          <inkml:trace contextRef="#ctx0" brushRef="#br0">1024 188 68 0,'4'-2'2630'0,"-1"0"-2266"0,-2 1-233 16,2 1 76-16,0 0-207 0,4 0-35 15,-1 0-13-15,3 0 48 0,0 0 0 16,2 3-127-16,-3-1-323 0,-3 1-844 16,-5 2-152-16</inkml:trace>
          <inkml:trace contextRef="#ctx0" brushRef="#br0" timeOffset="3846.2433">2551 505 1953 0,'-2'0'818'0,"2"0"-327"16,0 0-50-16,0 0-98 0,0 0-168 16,6-1-175-16,7-3-47 0,2-2-31 0,11-1 78 15,12-1 34-15,7-4-18 0,3-4-16 0,4 0-135 16,1-1-277-16,-2-2-578 15,-1 3-754-15</inkml:trace>
          <inkml:trace contextRef="#ctx0" brushRef="#br0" timeOffset="3400.4006">2551 198 170 0,'0'0'1676'16,"0"-2"-1121"-16,1 1-167 0,1 0-74 16,2-2-125-16,6 0-78 0,-3-2-9 15,10 0 25-15,2-2-23 0,3 1-66 16,3-1-35-16,-4 2-2 0,1 0-1 0,0 2-3 15,-5-1-10-15,1 1 12 0,-2 2-1 16,-2-2-39-16,-3 3-108 0,-4 0-102 16,-2 0-126-16,-5 1-249 0,0 6-148 15,-9 1-393-15</inkml:trace>
          <inkml:trace contextRef="#ctx0" brushRef="#br0" timeOffset="2763.4326">2525-233 2727 0,'0'0'459'16,"0"0"-344"-16,0 2-13 0,0 3-102 15,2 6 1-15,7 2 47 0,-3 5 47 16,3 2-6-16,-3 3-35 0,3-4-23 15,-4-1-29-15,1-4-2 0,0 0-76 16,0-7-190-16,2-2-175 0,-3-5-350 16,2 0-725-16,-2-11 883 0</inkml:trace>
          <inkml:trace contextRef="#ctx0" brushRef="#br0" timeOffset="3554.8054">2605 341 1443 0,'0'0'683'0,"0"0"-278"16,1 0-96-16,6 0-123 0,0-3-67 16,6-2-7-16,1 0-33 0,3-3-47 15,0 0-13-15,0-1-19 0,-3 1-19 16,-2 1-115-16,-1-1-122 0,-3 1-117 16,0 2-232-16,-7 0-589 0,-1-1 392 0</inkml:trace>
          <inkml:trace contextRef="#ctx0" brushRef="#br0" timeOffset="3712.0198">2702 204 1317 0,'0'0'397'0,"0"7"-248"0,-1 4 60 15,1 2-8-15,-2 4-62 0,1 1-55 16,1 3-42-16,-2-2-16 0,2-1-10 16,-1 0-16-16,-1-2-55 0,1-1-190 15,-1 0-148-15,-4-5-171 0,0 0-198 16,-2-2 201-16</inkml:trace>
          <inkml:trace contextRef="#ctx0" brushRef="#br0" timeOffset="3091.8268">2622-231 1746 0,'0'0'475'15,"5"0"-355"-15,-1 0-26 0,5 0-26 16,2 0-7-16,3 0 4 0,-1 3-4 16,1-1 16-16,0 4 13 0,0 0-16 0,-4 2-26 15,0 1-6-15,1 3 12 16,-8 1 17-16,0 1-14 0,-3 3 23 0,0 0 19 16,-2 4-10-16,-4 3-22 0,-5 1-36 15,0 0-9-15,4-1-19 0,-6-4 0 16,5-3-3-16,1-4-1 0,4-2-12 15,-4-3-9-15,6-4-32 0,1 0-29 16,-2-3-6-16,2-1 6 0,0 0 3 0,0 0 10 16,0 0 19-16,0 0 0 0,0-1 6 15,0-2 3-15,0 0-55 0,2 0-18 16,-1-4 28-16,6 1 35 0,-4 1 13 16,-2-2-13-16,4 1-28 0,1-1-47 15,-3 1-31-15,2 3 18 0,-4-1-23 16,4 2-97-16,-5 2-125 0,0 0-113 15,0 0-21-15</inkml:trace>
          <inkml:trace contextRef="#ctx0" brushRef="#br0" timeOffset="5694.0279">3115 145 340 0,'-16'-18'1726'15,"7"5"-1542"-15,4 6-22 0,-1 4 93 16,5 3 28-16,1-2-132 0,0 2-151 16,0 0-54-16,1 2-59 0,7 8 78 15,1 6 35-15,4 4 16 0,1 5-14 16,-2 6 43-16,2-1-26 0,-8 0 29 16,0 1-12-16,-3-2-11 0,-3-2-2 0,0-2-7 15,0-4-13-15,0-5 10 0,-3-4 6 16,-3-1-6-16,0-3-13 0,-3-5-21 15,-2-1-78-15,-2-2-96 0,-5 0-99 16,-1-5-136-16,1-6 7 0,-1-4 85 0,2-5 149 16,-3-3-4-16,1-8 193 15,1 0 362-15,-1-4-7 0,2 2-88 0,0 0 80 16,8 7-50-16,-2 8-113 0,8 9 12 16,1 3-68-16,2 5-3 0,0 1-94 15,0 0-31-15,0 0-83 0,5 3 0 16,7 3 83-16,7 5 87 0,9 3 5 15,10 7 10-15,3 2-7 0,10 3 10 16,2 5-45-16,6 1 25 0,1 3-22 16,0 1-34-16,-1-1-10 0,-3-3 12 15,-3-4 23-15,-8-3-42 0,-8-4-3 0,-1-6-5 16,-12-4 21-16,-2-3-25 0,-3-2-3 16,-7-4-145-16,-1-2-111 0,-3 0-161 15,-2-1-569-15,-1-6-888 0</inkml:trace>
          <inkml:trace contextRef="#ctx0" brushRef="#br0" timeOffset="4621.1281">3219 78 1966 0,'-6'-7'644'16,"4"4"-409"-16,2-2 9 0,0 2 60 16,8 1-155-16,6-6-147 0,9-3 45 15,11-3 14-15,11-1-4 0,9-3-7 0,2 0-25 16,1 1 22-16,-4 1-47 0,-6 3-11 16,-13 3-8-16,-5 2 19 0,-10 4 0 15,-5 3 0-15,-6 1-28 0,-5 0-77 16,-3 0-62-16,0 3-59 0,-10 3-5 15,-4 6-9-15,-4 6-109 0,-9 2-88 16,-2 6-38-16,-5 0-541 0,-2 3 489 0</inkml:trace>
          <inkml:trace contextRef="#ctx0" brushRef="#br0" timeOffset="4403.9869">3259-246 2769 0,'-1'0'475'16,"1"0"-335"-16,0 0 38 0,0 0 5 15,0 0-173-15,1 0-10 0,8 0-95 16,1 0 45-16,7 0 50 0,4-2 32 0,3-3-7 16,0 3-25-16,1-1 0 0,-5-1 1 15,-1 0-1-15,-3 0 0 0,-4 1-22 16,-3 1-12-16,-3 2-30 0,-1 0-34 16,1 7-23-16,-4 3 28 0,1 5 62 15,-1 8 31-15,-1 3 26 0,-1 4-13 16,0 3 0-16,0 3 6 0,3-3 13 0,0-1 9 15,0-2 16-15,0-5-28 0,-1-3-28 16,0-1 18-16,-2-5-16 0,0-1-3 16,0-5-111-16,0 0-173 0,-2-2-163 15,-4-3-285-15,-3 0-644 0</inkml:trace>
          <inkml:trace contextRef="#ctx0" brushRef="#br0" timeOffset="4782.3356">3304 204 1099 0,'0'2'696'16,"0"-2"-357"-16,0 0-38 0,6 0-46 15,4-4-97-15,5 0 9 0,4-3-36 16,4-1-61-16,2 0-35 0,1-1-33 15,0 0 11-15,-1 0-10 0,-6 2-3 16,-2 0-38-16,-6 5-71 0,-5-1-70 16,-5 3-49-16,-1 0-69 0,-1 5-86 0,-8 3-14 15,-2 3-78-15,-6 1 5 0,-3-1-58 16</inkml:trace>
          <inkml:trace contextRef="#ctx0" brushRef="#br0" timeOffset="5270.7256">3316-362 2065 0,'-9'-15'446'15,"3"6"-255"-15,4 5 40 0,1 4 29 16,-2 0-107-16,3 2-153 0,0 11-112 16,6 13-54-16,3 14 166 0,10 23 32 0,-2 27-6 15,5 20 2-15,-1 2 8 16,-8-13 8-16,-6-28-41 0,-3-27 36 15,-3-14-36-15,4-4-3 0,-4 2 1 0,1 0 25 16,-2-5-26-16,0-5-7 0,0-8-92 16,0-2-157-16,-3-3-108 0,-8-4-209 15,0-1-620-15,-3 0 379 0</inkml:trace>
          <inkml:trace contextRef="#ctx0" brushRef="#br0" timeOffset="5006.3904">3354 263 467 0,'0'0'476'0,"0"0"-88"0,0 0-4 15,1 0-52-15,7-2-124 0,4-3-27 16,7-4 74-16,7-2-17 0,4-1-90 16,-1-1-40-16,-2 0-73 0,-1 3-34 15,-6 3-1-15,-6 1-25 0,-5 4 3 16,-4 2-14-16,-5 0-28 0,0 1-45 16,0 6-61-16,-6 3 106 0,-8 2 6 15,-2 7-33-15,-2 1-35 0,-6 3-13 16,4 0-146-16,-6-5-148 0,3 2 3 15,3-5 39-15,4-3 391 0,7-7 111 16,1-2 127-16,5-3-238 0,3 0-274 0,0-4 30 16,0-2 61-16,1-4-117 0</inkml:trace>
        </inkml:traceGroup>
        <inkml:traceGroup>
          <inkml:annotationXML>
            <emma:emma xmlns:emma="http://www.w3.org/2003/04/emma" version="1.0">
              <emma:interpretation id="{B2708728-7C90-4E4C-B560-4A633BEE00BB}" emma:medium="tactile" emma:mode="ink">
                <msink:context xmlns:msink="http://schemas.microsoft.com/ink/2010/main" type="inkWord" rotatedBoundingBox="5557,394 6327,376 6344,1102 5574,1121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6363.3881">4223-257 128 0,'2'-5'2648'16,"-2"4"-2238"-16,0 1-291 0,0 0 1 15,0 0-66-15,0 0-54 0,0 3-45 16,3-1-47-16,0 2 28 0,2 4 48 15,4 3-61-15,0-2-395 0,4 2-576 16,-1-3-358-16</inkml:trace>
          <inkml:trace contextRef="#ctx0" brushRef="#br0" timeOffset="6555.7181">4488-149 1830 0,'0'8'552'0,"0"2"-323"15,-1 4 106-15,-8 3-15 0,-4 6-68 0,2 1-97 16,-7 6 15-16,-2 0 15 0,1 2-41 15,-6 0-16-15,2-2-69 0,0 1-28 16,1-3-30-16,-1-2 14 0,3-3-15 16,3-3-2-16,1-5-57 0,4-4-25 15,7-3-90-15,-3-8-52 0,4 0-77 16,2 0-83-16,-1-7-195 0,1-5-204 16,2-5-222-16,-1-3 306 0</inkml:trace>
          <inkml:trace contextRef="#ctx0" brushRef="#br0" timeOffset="6704.5243">4191 109 863 0,'0'-10'746'0,"0"4"-125"15,-2 4-124-15,1 2-73 0,1 0-115 16,0 0-77-16,0 0-113 0,0 2-119 0,1 1-22 16,10 2-113-16,8 6 135 15,7 4 76-15,8 6-1 0,6 4-28 0,7 0 7 16,-4 1-20-16,4 2-34 0,-7-4 3 16,1-3 16-16,-1-1-9 0,-6-1-10 0,-1-4-138 15,-2-5-242-15,-4-1-260 0,3-2-787 16</inkml:trace>
          <inkml:trace contextRef="#ctx0" brushRef="#br0" timeOffset="6230.9332">3954 63 1145 0,'1'1'258'16,"2"-1"-148"-16,2 0 105 0,3 0 36 15,-2 0-43-15,5-1-76 0,3-2-57 16,-2 2-36-16,4 0-7 0,-7 1-20 15,2 0-12-15,-5 0-3 0,0 10 3 16,-6 3 45-16,0 7 52 0,0 9 77 16,-9 7-20-16,0 5-13 0,-4 2-39 15,2 0 64-15,2-5-64 0,3-5 3 16,3-5-42-16,3-5-6 0,0-3 13 0,0-6 8 16,0-4-37-16,1-3-41 15,1-7 0-15,1 0 2 0,3-2 1 0,3-9 20 16,5-4 36-16,2-11-59 0,4-7-280 15,0-8-238-15,-3-3-578 0,0-5-766 16</inkml:trace>
        </inkml:traceGroup>
        <inkml:traceGroup>
          <inkml:annotationXML>
            <emma:emma xmlns:emma="http://www.w3.org/2003/04/emma" version="1.0">
              <emma:interpretation id="{40042D51-BDD9-40BE-90D1-7FF30DA8F5F3}" emma:medium="tactile" emma:mode="ink">
                <msink:context xmlns:msink="http://schemas.microsoft.com/ink/2010/main" type="inkWord" rotatedBoundingBox="6754,1097 6768,1096 6769,1111 6754,1112"/>
              </emma:interpretation>
              <emma:one-of disjunction-type="recognition" id="oneOf2">
                <emma:interpretation id="interp2" emma:lang="x-none" emma:confidence="0">
                  <emma:literal>十</emma:literal>
                </emma:interpretation>
                <emma:interpretation id="interp3" emma:lang="x-none" emma:confidence="0">
                  <emma:literal>/</emma:literal>
                </emma:interpretation>
                <emma:interpretation id="interp4" emma:lang="x-none" emma:confidence="0">
                  <emma:literal>!</emma:literal>
                </emma:interpretation>
                <emma:interpretation id="interp5" emma:lang="x-none" emma:confidence="0">
                  <emma:literal>「</emma:literal>
                </emma:interpretation>
                <emma:interpretation id="interp6" emma:lang="x-none" emma:confidence="0">
                  <emma:literal>`</emma:literal>
                </emma:interpretation>
              </emma:one-of>
            </emma:emma>
          </inkml:annotationXML>
          <inkml:trace contextRef="#ctx0" brushRef="#br0" timeOffset="6805.8408">5143 443 478 0,'0'0'522'0,"0"0"-522"0,0 0-825 15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37:39.9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8B9E7C-AF85-4EF4-AB1F-3D003C13605D}" emma:medium="tactile" emma:mode="ink">
          <msink:context xmlns:msink="http://schemas.microsoft.com/ink/2010/main" type="inkDrawing" rotatedBoundingBox="4831,3982 5985,4765 5655,5251 4502,4469" semanticType="callout" shapeName="Other"/>
        </emma:interpretation>
      </emma:emma>
    </inkml:annotationXML>
    <inkml:trace contextRef="#ctx0" brushRef="#br0">0 0 496 0,'51'39'453'15,"2"6"-254"-15,9 1-82 0,6 5 68 16,-1 0 40-16,2-2-56 0,1 2 23 16,-2-4-101-16,-2-2 65 0,-6-1-56 15,-1-2-45-15,-6-2-3 0,-2-4 9 16,-5-2-59-16,-9-2 14 0,1-2 6 16,-7-3-22-16,-3-1 0 0,-4-5-2 15,-3-2 5-15,-3-5-3 0,-5-3 29 16,-3 0-29-16,-2-6-15 0,-3-3-14 0,-2-2-91 15,-3 0-203-15,0-2-156 0,-2-9-230 16</inkml:trace>
    <inkml:trace contextRef="#ctx0" brushRef="#br0" timeOffset="348.0476">867 140 168 0,'0'0'2192'0,"1"0"-2001"16,5 3-191-16,-1 7-94 0,7 4 71 15,5 8 23-15,4 0 13 0,3 7 19 16,4 2 42-16,0 2-25 0,2 0-27 15,-2-2 11-15,1 0 3 0,-1-1-34 16,-2-2 22-16,-4-1-5 0,-2-2-19 16,-1-3 3-16,-7-1 8 0,-3-3-10 0,-1-2-1 15,-5-1 19-15,-3 1 30 0,0 0 34 16,-1 3 20-16,-12-1 3 0,-4 5-49 16,-6 0 20-16,-6 3-55 0,-9 2-22 15,-8-1-61-15,-7 0-269 0,-4-2-125 16,-10-4-827-16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4:57.1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0-1 3204 0,'1'-1'392'0,"-1"1"-373"0,0 0-19 16,0 0-92-16,0 0-54 15,0 1-116-15,0 4-40 0,0 4-149 0,0-1-362 16,0 2-529-16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5:05.0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6E6B96-8FEE-4A85-B4DE-0CE478C9A454}" emma:medium="tactile" emma:mode="ink">
          <msink:context xmlns:msink="http://schemas.microsoft.com/ink/2010/main" type="writingRegion" rotatedBoundingBox="22240,7947 30077,7014 30362,9403 22524,10336"/>
        </emma:interpretation>
      </emma:emma>
    </inkml:annotationXML>
    <inkml:traceGroup>
      <inkml:annotationXML>
        <emma:emma xmlns:emma="http://www.w3.org/2003/04/emma" version="1.0">
          <emma:interpretation id="{1647F067-4606-4AF0-9859-6E89C25E5D43}" emma:medium="tactile" emma:mode="ink">
            <msink:context xmlns:msink="http://schemas.microsoft.com/ink/2010/main" type="paragraph" rotatedBoundingBox="24227,7654 28342,7243 28462,8441 24347,88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F24F49-9FFF-4E1E-A560-DCC40CA9B59F}" emma:medium="tactile" emma:mode="ink">
              <msink:context xmlns:msink="http://schemas.microsoft.com/ink/2010/main" type="line" rotatedBoundingBox="24227,7654 28342,7243 28462,8441 24347,8853"/>
            </emma:interpretation>
          </emma:emma>
        </inkml:annotationXML>
        <inkml:traceGroup>
          <inkml:annotationXML>
            <emma:emma xmlns:emma="http://www.w3.org/2003/04/emma" version="1.0">
              <emma:interpretation id="{C461886A-51D7-48D5-9E02-B2806CB76A5F}" emma:medium="tactile" emma:mode="ink">
                <msink:context xmlns:msink="http://schemas.microsoft.com/ink/2010/main" type="inkWord" rotatedBoundingBox="24228,7669 26807,7411 26914,8481 24335,8739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3032-1027 1483 0,'-3'-4'722'0,"2"4"-292"0,-6 0-28 16,4 4-76-16,2 3-145 0,-2 6-102 15,-3 4-6-15,-1 8 62 0,-4 13 10 16,-1 5 2-16,-5 9-47 0,2 1 21 16,-6-1-56-16,1-2-34 0,0-4 10 0,0-2-11 15,1-5-28-15,1-1-2 0,1-7-21 16,6-3-91-16,3-5-174 0,6-8-170 16,2-2-255-16,4-10-57 0,6-3-524 15</inkml:trace>
          <inkml:trace contextRef="#ctx0" brushRef="#br0" timeOffset="151.1397">2967-556 1754 0,'0'11'517'0,"0"4"-255"0,0 7 54 15,0 4-79-15,0 1 31 0,0 5-58 16,2-2-87-16,-1-1 10 0,2-5-64 16,2-1-63-16,0-5-6 0,-1 0-2 15,-1-5-1-15,5-3-31 0,-5 0-146 16,0-5-191-16,1-5-348 0,-1 0-767 15</inkml:trace>
          <inkml:trace contextRef="#ctx0" brushRef="#br0">2000-431 1445 0,'3'0'456'0,"0"8"-320"16,2 3 295-16,-2 4-99 0,6 5-52 15,0 4-6-15,-1 7-35 0,-2 2-59 16,2 1 11-16,-5-1-87 0,0-4-57 16,0-2-47-16,0-6-1 0,1-3-1 15,0-3-26-15,-1-4-38 0,7-4-148 0,-1-5-252 16,0-2-349-16,5-9-744 0</inkml:trace>
          <inkml:trace contextRef="#ctx0" brushRef="#br0">2387-334 1428 0,'-7'-2'738'0,"4"2"-201"0,-5 0-113 15,2 0-39-15,-2 0-47 0,2 4-77 16,-2 1-109-16,-1 0-40 0,-2 1-37 16,1 4-23-16,-2 3-24 0,-2 4-28 15,-3 1 0-15,1 5-12 0,1-1-19 0,3-3-81 16,4-3-168-16,3-4-110 16,5-6-92-16,0-4-293 0,2-2-530 0</inkml:trace>
          <inkml:trace contextRef="#ctx0" brushRef="#br0">2352-582 105 0,'-2'0'1760'0,"2"0"-1266"0,-1 0-113 16,1 0-69-16,0 0-104 0,0 0-78 16,0 6-130-16,0 4-92 0,1 6 92 15,8 7 166-15,-1 9-40 0,3 7-37 16,-2 3-20-16,1 1 54 0,-3 3-38 16,-2-2 9-16,0-2-41 0,1-4 19 15,-3-5-22-15,2-5 59 0,-1-4-66 0,-1-7-3 16,1-2-18-16,-3-6-22 0,1-5-15 15,-1-1-1-15,1-2-27 0,-1-1-63 16,2 0-47-16,-3 0-72 0,2-3-104 0,-2-3-129 16,0-4-277-16,0-3-463 0,0-4 37 15</inkml:trace>
          <inkml:trace contextRef="#ctx0" brushRef="#br0">2257-463 817 0,'-5'2'779'16,"2"-2"-298"-16,0 0-14 0,3 0-46 16,0 0-120-16,0 0-49 0,5-2-123 15,1-1-129-15,0 2-12 0,7-3-10 16,4 0 22-16,6-1 38 0,3-2-4 16,1 0-34-16,1-1-1 0,-4 2-1 15,-2-1 1-15,0 1-91 0,-5-1-114 16,-3 3-242-16,-3 1-135 0,-2 2-246 15,-4 0-536-15</inkml:trace>
          <inkml:trace contextRef="#ctx0" brushRef="#br0">2373-371 2138 0,'2'0'514'0,"1"0"-311"15,0 0-20-15,10 7-84 0,1 2 102 16,6 1 3-16,4 3-43 0,4 5-25 16,5 0-1-16,1 2-54 0,2-3-56 15,1-1 0-15,-1-2-25 0,2-1-15 16,-4-3-7-16,-3-3 6 0,-1-5-137 15,-4 1-169-15,-6-3-342 0,-3 0-545 0,-6 0-495 16</inkml:trace>
          <inkml:trace contextRef="#ctx0" brushRef="#br0">2341-720 1429 0,'0'1'1474'0,"-2"5"-1182"16,1 0-171-16,-1 5 41 0,2 6 13 16,0 4 27-16,0 6-20 0,0 0-107 15,0 1-35-15,5-1-2 0,0-5-38 16,-2 0-25-16,0-6 12 0,3-2-74 15,-1-7-133-15,-1-6-236 0,2-1-319 16,-2-8-620-16</inkml:trace>
          <inkml:trace contextRef="#ctx0" brushRef="#br0">2363-916 2695 0,'-10'-3'427'0,"6"0"-219"0,1 1 37 16,1 2-37-16,2 0-85 0,0-1-104 15,0 1-19-15,3-1-66 0,2 1-32 16,7 0-25-16,2 0 123 0,8 0 16 16,-1 0-13-16,-2-1 0 0,3 1 22 15,-10 0-25-15,2 0 19 0,-5 5-17 16,-4 3 17-16,3 4-3 0,-5 1 41 16,-1 5 12-16,-2 0 7 0,0 6-23 15,0 2-1-15,-10 1-51 0,4-4-2 16,-2-2-27-16,2-3-72 0,1-4-58 15,1-5-82-15,1-1 8 0,0 1 46 16,3-4 32-16,-2-2-45 0,-1 2-59 0,0 0-36 16,-3 1-97-16,-4 2-120 0,3 1-261 15</inkml:trace>
          <inkml:trace contextRef="#ctx0" brushRef="#br0">2852-762 159 0,'0'0'2044'0,"0"-1"-1633"0,10-4-176 16,5-3 34-16,5-2-80 0,10-3-68 15,10-3 18-15,5 1-28 0,3-5-10 16,0 1-60-16,0 2-29 0,-4 1-12 16,-7 4-2-16,-1 2-17 0,-12 4-21 0,0 2-20 15,-10 3-146-15,-7 1-202 0,-5 0-323 16,-2 5-552-16</inkml:trace>
          <inkml:trace contextRef="#ctx0" brushRef="#br0" timeOffset="683.8309">3121-748 1171 0,'3'0'1625'0,"0"0"-1426"16,3 0-103-16,0 0 13 0,8 0-45 15,2 0 28-15,1 5-28 0,0 1-10 16,1 1-3-16,-5-1-16 0,1 1-34 16,-5 0-1-16,-4-1-1 0,-4-1 1 15,-1 1 1-15,0-1-1 0,0-1 1 16,0 6 2-16,-3-2-2 0,-3 0-1 16,-2 5-25-16,1-4-51 0,0-1 15 0,4-3 33 15,2-2 24-15,1-2-8 16,0-1-11-16,0 2-5 0,0 3 8 0,3 2 20 15,0 6 25-15,6 5 51 0,0 6 42 16,1 5-48-16,4 6-7 0,-2 3 29 16,-1 3 18-16,3 0 9 0,-3-7-28 15,1-1-25-15,-1-5 6 0,-5-5-38 16,4-6 13-16,-4-4 24 0,-3-2-28 0,0-6 4 16,-2 0 3-16,1-5 5 0,-2 0 13 15,0 0 21-15,0 1 22 0,0-1 6 16,0 0-13-16,-2 0-10 0,-5 0-15 15,-4-1-79-15,-2-6-39 0,-7-2-50 16,-1-2-70-16,-6 0-25 0,-4-2 39 16,0-4 44-16,-1 1 11 0,2-2 59 15,2 1 15-15,4 0 16 0,2 3 34 0,6 2 3 16,4 2 4-16,9 3 58 0,0 2 18 16,3 2 0-16,0-2-47 0,1 0-70 15,12-1-33-15,5-7 1 0,13 0 32 16,14-6 0-16,8 0-45 0,9-3 44 15,6 6-20-15,-3-2-124 0,-1 2-139 16,-7 3-492-16,-7-2-797 0,-5 1-378 16</inkml:trace>
          <inkml:trace contextRef="#ctx0" brushRef="#br0" timeOffset="1624.4279">3670-735 2112 0,'-10'0'537'0,"7"0"-161"15,3 0 27-15,0-3-156 0,13-2-178 16,5-2-69-16,13-4 51 0,13-2 34 15,10-4 3-15,12-3-70 0,1 1 29 16,-2-1-18-16,-6 2-11 0,-6 2-18 16,-8 3-1-16,-11 3-2 0,-3 0 1 15,-11 5-26-15,-9 1-19 0,-5 4-116 0,-6 0-109 16,0 0-142-16,-8 4-97 0,-6 4-188 16,-4 0-131-16,-9 1-280 0</inkml:trace>
          <inkml:trace contextRef="#ctx0" brushRef="#br0" timeOffset="1267.5352">3865-1276 1507 0,'8'7'391'0,"1"8"-183"0,-3 1 83 16,-3 4 93-16,0-1-21 0,-3 5-70 0,0 2-43 15,-6 2-76-15,-8 0 8 0,2 0-70 16,-7-2-53-16,2 1-40 0,-3 1 12 15,-3-2-31-15,6 0-1 0,0-8 1 16,4-3-1-16,5-7-2 0,4-3 3 16,2-4 16-16,2-1-16 0,0 0-50 15,6-4-16-15,1 2-8 0,3-6-8 0,6 0 60 16,6-4 6-16,6-3-49 0,3-1-112 16,4 0-73-16,-1 1-107 0,-1 1-190 15,-4 2-176-15,-5 0-287 0,2 1 231 16</inkml:trace>
          <inkml:trace contextRef="#ctx0" brushRef="#br0" timeOffset="1793.6458">3983-909 776 0,'-2'-8'1334'0,"1"4"-1030"16,-1 1-29-16,0 3 75 0,1 0-107 15,1 2-100-15,-2 4-130 0,1 8 28 16,-4 3-12-16,1 10 114 0,-1 3-5 16,-4 6-27-16,-5 2-33 0,1 2-9 15,-4-2-28-15,3-1-26 0,-3-3-15 16,5-2-13-16,2-2-53 0,1-8-163 15,6-6-234-15,3-8-629 0,0-6-754 16</inkml:trace>
          <inkml:trace contextRef="#ctx0" brushRef="#br0" timeOffset="2275.9434">4007-535 2061 0,'0'0'666'0,"-1"0"-264"0,-1 0-39 16,1 0-88-16,-2 2-86 0,0 1-39 0,0 0-53 15,-2 3-53-15,-4 3-30 0,-4 4-14 16,2 6-3-16,-3 2-12 0,-1 2-14 16,2-4 8-16,1 0-48 0,4-3-65 15,2-6-90-15,6 0-143 0,0-5-261 16,3-3-412-16,8-2-165 0</inkml:trace>
          <inkml:trace contextRef="#ctx0" brushRef="#br0" timeOffset="2417.5546">4066-446 1010 0,'0'0'1381'0,"0"1"-933"16,-1 3-99-16,-7-1-100 0,3 1-109 16,-2 4-74-16,-3-2-43 0,-2 4-23 15,3 2-12-15,-2-1-7 0,2 2-3 16,2 2-48-16,1-5-137 0,3-1-173 0,3-2-175 15,0-5-215-15,3-2-488 0</inkml:trace>
          <inkml:trace contextRef="#ctx0" brushRef="#br0" timeOffset="2562.8823">4144-385 1306 0,'1'3'524'0,"1"-1"-166"16,-2 1 30-16,0 1-53 0,0 1-18 15,-2 4-66-15,-4 0-73 0,-1 2-55 16,-4 6-35-16,1-3-38 0,0 2-50 15,-4 0-9-15,4 0-41 0,-1-1-101 0,1-2-148 16,6-3-312-16,3-5-596 0,1-4-384 16</inkml:trace>
          <inkml:trace contextRef="#ctx0" brushRef="#br0" timeOffset="2012.392">3987-692 228 0,'2'0'2229'0,"-1"0"-1867"15,1 0-186-15,0 0-70 0,-1 0-106 16,4 0 19-16,4 0 16 0,2 0 45 15,3 4 32-15,-2 0-10 0,1 3-48 16,2-2-35-16,-4 1-19 0,5-1-2 16,-4-2-11-16,-3 2-3 0,5-3-6 15,-5 1-29-15,5 0-67 0,-1 2-102 16,1-1-40-16,-2 0-50 0,-1 0-52 16,1-3-52-16,-2 1 34 0,-4-2 8 15,0 0-9-15,-1 2-69 0</inkml:trace>
          <inkml:trace contextRef="#ctx0" brushRef="#br0" timeOffset="1414.1442">4101-1117 2107 0,'0'0'543'0,"0"0"-263"15,0 0-62-15,0 0-129 16,0 4-34-16,0 1-1 0,0 3 64 0,0 2-11 16,4 1-34-16,1 3-57 0,-1-1-14 15,-2 1 1-15,0-1-3 0,-2 3-106 16,0-2-171-16,-4 2-287 0,-5-3-252 15,-5 1-541-15</inkml:trace>
          <inkml:trace contextRef="#ctx0" brushRef="#br0">2226-906 745 0,'6'7'1063'0,"-3"-1"-734"15,-3 2 63-15,0 2 4 0,0 5 1 16,-6 2-67-16,-3 6-53 0,-7 3-46 0,-7 6-47 16,-3 3-41-16,-7 4-60 0,-1 2-64 15,-1 1-18-15,-4 4-1 0,-2-3-36 16,1 4-54-16,-3 0-74 0,1 1-158 15,5-5-161-15,4-1-156 0,10-12-601 16,7-8-26-16</inkml:trace>
        </inkml:traceGroup>
        <inkml:traceGroup>
          <inkml:annotationXML>
            <emma:emma xmlns:emma="http://www.w3.org/2003/04/emma" version="1.0">
              <emma:interpretation id="{EFD8144D-1268-4415-848E-329EAEA3BB5B}" emma:medium="tactile" emma:mode="ink">
                <msink:context xmlns:msink="http://schemas.microsoft.com/ink/2010/main" type="inkWord" rotatedBoundingBox="26934,7384 28342,7243 28462,8441 27053,8582"/>
              </emma:interpretation>
            </emma:emma>
          </inkml:annotationXML>
          <inkml:trace contextRef="#ctx0" brushRef="#br0" timeOffset="3212.2503">4866-1087 2341 0,'0'2'391'0,"0"-1"-153"15,0 1 85-15,0 0-72 0,-3 1-33 0,-3 0-79 16,-5 6-73-16,-1 2-26 15,-7 2-37-15,-1 3-3 0,-6 2-34 0,-2 3-22 16,-3-1-33-16,-2 3-103 0,-7-1 53 16,3 2 46-16,-4-3-63 0,4-2 105 0,3-5 51 15,9-3 48-15,4-4 22 0,5-5 16 16,8-2-6-16,5 0 37 0,2 0 47 16,1 0-22-16,0-2-51 0,6-3-88 15,6-2-3-15,7-3 0 0,12 1 3 16,9-4-3-16,4-2-8 0,-1 0 8 15,5-2 0-15,-9 3-3 0,3 1 1 16,-8 1 1-16,-5 1-18 0,-2 1-6 16,-9 2-82-16,-4-1-133 0,-6 3-260 15,-5-1-234-15,-3 4-457 0</inkml:trace>
          <inkml:trace contextRef="#ctx0" brushRef="#br0" timeOffset="3604.5933">4721-781 1649 0,'-8'-3'537'0,"2"0"-85"16,-4 3 1-16,4 0-114 0,-5 3-146 15,-3 2-54-15,-1 4-60 0,-5 3-19 16,-7 3-13-16,3 1-35 0,-3 4-10 16,2-1 0-16,2 0-2 0,1-3-28 15,10-2-47-15,3-3-108 0,3-3-176 16,6-6-369-16,0-2-633 0</inkml:trace>
          <inkml:trace contextRef="#ctx0" brushRef="#br0" timeOffset="4310.3065">4491-427 2646 0,'-9'-12'619'0,"6"1"-333"16,1 2 71-16,2 0-194 0,3 0-104 15,10-6-59-15,5-1 16 0,13-4-38 16,11-2 0-16,8-2 19 0,9-3-44 0,3 0-6 15,-2-3-230-15,-2 0-373 0,-9-1-919 16</inkml:trace>
          <inkml:trace contextRef="#ctx0" brushRef="#br0" timeOffset="3955.1047">4719-773 2119 0,'2'0'262'0,"-1"0"-120"16,-1 0 16-16,2 0-84 0,-2 0-6 15,0 0-10-15,0 0-23 0,0 3 4 16,0 1 6-16,0 1-17 0,0 2-2 16,-5 4-7-16,0-2-19 0,-2 1-99 15,-3 0-68-15,6-3-14 0,-6 0 20 16,3 0 61-16,-3 2 64 0,4 1 33 15,-2-2 3-15,-1 5 2 0,-3-2 27 0,-1 4 20 16,-4 2 38-16,3 2 10 0,-3-1-26 16,3 1 16-16,-1-1-7 0,6-2 30 15,2-1-11-15,3-5-25 0,1-2-1 0,3-1-9 16,3-2-19-16,6 1-1 0,5-1 14 16,8-2 40-16,1 0 26 0,5-1-17 15,1 0-59-15,4-1 5 0,-1 4-12 16,2-2-16-16,-1 3-9 0,0-1-16 15,-4-1 0-15,-3 0-16 0,-1 0 16 16,-6 0 0-16,-1 0 0 0,-5-3-35 16,-2 0-148-16,-7-1-265 0,-2 0-343 15,-2 0-795-15</inkml:trace>
          <inkml:trace contextRef="#ctx0" brushRef="#br0" timeOffset="2885.5447">4513-1107 917 0,'1'-1'2238'0,"3"0"-2027"0,-1 1-144 15,0 0-58-15,3 0-9 0,5 6 0 16,4 2 16-16,4 0 13 0,4 0-10 0,0 2-17 16,-1 2-2-16,-2-2-42 0,-1 1-405 15,-7-2-981-15</inkml:trace>
          <inkml:trace contextRef="#ctx0" brushRef="#br0" timeOffset="4150.2921">4843-655 1742 0,'-3'-1'1118'16,"1"1"-784"-16,1 0-63 0,-1 4-113 16,1 5-101-16,-2 6 31 0,0 7-12 15,-5 6 28-15,3 4 5 0,-1 1-18 16,-2 0-50-16,-1-1-26 0,1-4 0 16,-1-3-15-16,1-4-19 0,-3-6-56 15,5-3-135-15,-3-4-149 0,-4-1-293 16,3-2-610-16,-3-3-380 0</inkml:trace>
          <inkml:trace contextRef="#ctx0" brushRef="#br0" timeOffset="3479.0011">4626-1336 2073 0,'-5'-14'424'16,"2"5"-95"-16,2 5 33 0,-1 3-62 15,2-1-59-15,-1 2-81 0,1 0-160 16,0 7-22-16,0 7-113 0,9 13 135 16,2 10 12-16,6 11 51 0,-3 10-22 15,4 14 35-15,-7-7-4 0,0 0 6 16,-3-6 13-16,-3-14-51 0,-2 1 1 15,0-5-23-15,0-7-18 0,1-6-3 16,1-4 1-16,-2-5 1 0,-1-8-33 16,-1-3-44-16,1-5-85 0,-2-1-98 0,1-2-116 15,-1-2-190-15,0-4-141 0,0-4-462 16,0-5 374-16</inkml:trace>
          <inkml:trace contextRef="#ctx0" brushRef="#br0" timeOffset="4625.2694">5038-990 1471 0,'0'-3'1073'0,"0"-2"-748"0,0 2 15 16,5 0-124-16,4-2-98 0,4 2-39 16,7-2-19-16,0-2 16 0,0 1-7 0,4 1-34 15,-3 1-7-15,-2 0 12 0,-1 3-40 16,-4-1-44-16,-3 2 3 0,-3 0 10 16,-5 3 9-16,-1 5 22 0,-2 5 22 15,0 6 50-15,-3 8 47 0,-7 6-22 0,-8 6-6 16,-4 2-10-16,-6 5-7 15,-3 0-18-15,-2-2-13 0,-2 2-8 0,4-7 2 16,6-3 12-16,2-6-35 0,4-5-14 16,8-6-18-16,-1-3 18 0,6-4-16 15,-1-3-5-15,1-1-53 0,3-3-85 16,3-3-68-16,0-2-68 0,0-2-155 16,0-12-321-16,2-3-339 0,2-6-176 15</inkml:trace>
          <inkml:trace contextRef="#ctx0" brushRef="#br0" timeOffset="4846.1223">4955-751 1092 0,'-2'-17'677'0,"-1"3"-222"16,-3 7 82-16,4 1-104 0,1 2-99 16,-1 2-65-16,2 2-90 0,0 0-60 15,0 0-47-15,0 0-72 0,0 0 0 16,0 7-100-16,11 3-82 0,6 6 182 16,5 6 69-16,7 4 19 0,2 6 21 15,5 4-43-15,0 1-26 0,5 1 4 0,0-1 2 16,1-2-34-16,1-5-11 0,-1-1 16 15,-5-5-16-15,3-2 33 0,-5-3 19 16,-4-4-50-16,-5-4-3 0,-7-3 2 16,-1-2 0-16,-9-1-2 0,-1-2-14 15,-2-1-141-15,-4-2-236 0,-2 0-370 16,0-8-934-16</inkml:trace>
          <inkml:trace contextRef="#ctx0" brushRef="#br0" timeOffset="5000.4289">5886-327 3483 0,'0'2'595'0,"0"2"-442"0,-3 0-153 16,-4 1-137-16,-6 3-215 0,-2 1-226 16,-2 0-753-16,1-1-455 0</inkml:trace>
        </inkml:traceGroup>
      </inkml:traceGroup>
    </inkml:traceGroup>
    <inkml:traceGroup>
      <inkml:annotationXML>
        <emma:emma xmlns:emma="http://www.w3.org/2003/04/emma" version="1.0">
          <emma:interpretation id="{952B686D-898E-4A53-AE6D-EFE142B59871}" emma:medium="tactile" emma:mode="ink">
            <msink:context xmlns:msink="http://schemas.microsoft.com/ink/2010/main" type="paragraph" rotatedBoundingBox="22358,8941 30196,8009 30362,9403 22524,10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7133F4-8376-43A6-82EF-23F01C14345C}" emma:medium="tactile" emma:mode="ink">
              <msink:context xmlns:msink="http://schemas.microsoft.com/ink/2010/main" type="line" rotatedBoundingBox="22358,8941 30196,8009 30362,9403 22524,10336"/>
            </emma:interpretation>
          </emma:emma>
        </inkml:annotationXML>
        <inkml:traceGroup>
          <inkml:annotationXML>
            <emma:emma xmlns:emma="http://www.w3.org/2003/04/emma" version="1.0">
              <emma:interpretation id="{9568819B-5FB0-444C-994E-15DF7C318928}" emma:medium="tactile" emma:mode="ink">
                <msink:context xmlns:msink="http://schemas.microsoft.com/ink/2010/main" type="inkWord" rotatedBoundingBox="22358,8941 25986,8510 26152,9904 22524,10336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7472.4702">1834 829 2192 0,'0'0'562'0,"3"0"-372"15,8-3-94-15,4-4 42 0,12 1-49 16,7-4-19-16,12-5 23 0,10-1-49 15,5-4-22-15,1 2 35 0,0-2-31 16,-2 1-23-16,-4 3-3 0,-5 3 44 16,-6 2-37-16,-6 3-7 0,-8 1-99 15,-9 4-184-15,-10 3-297 0,-9 4-617 16,-3 10-179-16</inkml:trace>
          <inkml:trace contextRef="#ctx0" brushRef="#br0" timeOffset="7279.2894">2195 411 2202 0,'2'0'204'0,"2"0"-188"15,1 0 78-15,1 4 67 0,0 1 61 16,1 2-46-16,-3-4-41 0,2 2-91 16,-1-3-18-16,-2 2-25 0,0 5 21 15,0-2 29-15,-1 7-51 0,-2 2-347 16,0 1-835-16,-11-2-573 0</inkml:trace>
          <inkml:trace contextRef="#ctx0" brushRef="#br0" timeOffset="7891.4921">2277 791 828 0,'0'-16'980'0,"0"8"-661"15,0 5 18-15,0 3 98 0,0 0-127 16,-1 1-146-16,-2 6-85 0,1 6-52 16,1 10 83-16,-3 7 31 0,-2 12-48 0,3 4-12 15,-2 1-47-15,2-2 65 0,-1 1-96 16,2-2 68-16,1 0-51 0,1 0 3 16,0-5-21-16,0-4-19 0,7-6-172 15,1-8-194-15,5-11-681 0,-1-10-752 16</inkml:trace>
          <inkml:trace contextRef="#ctx0" brushRef="#br0" timeOffset="7714.3203">2287 972 355 0,'12'0'297'0,"4"0"-23"0,-1 0-39 16,4 0-60-16,1 0-22 0,1 0-48 15,-2 0 5-15,6 0-77 0,-7 1-33 0,0 4-36 16,-1 2 36-16,-3 2 71 0,-4 1 106 16,-2 3 47-16,-3 5 35 0,-2-2 57 15,-3 6-94-15,0-1-5 0,-8 2-22 16,-1-2-87-16,-4 1 35 0,0-3-64 15,-3 3-13-15,-1-4-28 0,-2 1-10 16,-4-2-27-16,3-1-1 0,-2-4-38 16,1-3-107-16,-1-7-191 0,6-2-112 15,1-6-318-15,7-9-598 0,3-11 616 16</inkml:trace>
          <inkml:trace contextRef="#ctx0" brushRef="#br0" timeOffset="8108.5108">2750 602 1899 0,'5'0'250'0,"-5"6"-172"0,0 0 210 15,0 5 101-15,0 4 34 0,0 5-36 0,-5 2-114 16,-3 5-32-16,-2 0-76 0,-6 4-97 16,1-1-37-16,-3 2-31 0,0-1 0 15,-2 2-19-15,-2 2-108 0,5-6-116 16,1-4-254-16,6-6-465 0,3-5-280 0</inkml:trace>
          <inkml:trace contextRef="#ctx0" brushRef="#br0" timeOffset="8266.6838">2741 899 720 0,'5'9'811'16,"2"6"-469"-16,-1 1 96 0,1 6-86 15,-1 3-59-15,-1 2-18 0,2 2-87 16,-1-2-89-16,1 1 40 0,-1-5-52 16,-1-5-87-16,4-1-22 0,-3-8 19 0,2-5-66 15,-2-4-268-15,3-7-453 16,-3-11-727-16</inkml:trace>
          <inkml:trace contextRef="#ctx0" brushRef="#br0" timeOffset="9533.874">2804 906 2632 0,'-15'-10'405'16,"1"4"-204"-16,8 2 124 0,4 3-85 16,2 1-174-16,0 0-66 0,8 0-113 0,12 5 12 15,13 5 101-15,9 6 25 0,15 4 63 16,5 4-34-16,5 1-10 0,1 0-43 16,-6 2-1-16,-3-3 13 0,-2-1 15 15,-6-3-6-15,4-2-22 0,-6-8-126 16,-4-4-391-16,-6-3-720 0,-4-3-777 15</inkml:trace>
          <inkml:trace contextRef="#ctx0" brushRef="#br0" timeOffset="8587.7114">2851 709 1365 0,'0'11'494'0,"0"0"-334"0,1 3 67 0,6 3 96 15,0 2-81-15,3 3-56 0,-1-1-70 0,2 1-39 16,0-1-30-16,-2-1-44 0,0-6 0 16,-1 3-3-16,-2-7-39 0,-1-6-320 15,-2-2-850-15,-1-2-427 0</inkml:trace>
          <inkml:trace contextRef="#ctx0" brushRef="#br0" timeOffset="8450.4404">2849 458 1910 0,'11'-5'272'0,"5"0"-100"15,1 0 57-15,3-1-61 0,0 2-68 16,5 1-36-16,-2 0-6 0,-1 0-42 15,0 3 0-15,-1 0-15 0,-2 0-1 16,-5 0 0-16,-5 6-80 0,-6 2-307 16,-3 6-385-16,-11-1-410 0</inkml:trace>
          <inkml:trace contextRef="#ctx0" brushRef="#br0" timeOffset="8848.1463">2868 688 659 0,'9'-7'1459'0,"4"0"-1297"16,4-1-65-16,3 2 42 15,8-2-52-15,1 1 3 0,-1 0 29 0,2 3-19 16,-4 0 6-16,-1 1-23 0,-5 3-45 16,2-2 20-16,-5 2-13 0,-2 0-1 15,-2 2-18-15,-3 3-10 0,1 5 3 16,-1 3 13-16,-1 5 9 0,0 5 23 15,-4 4 21-15,3 2 10 0,-4 0-44 0,-1-1-20 16,-1-5-18-16,-2-1 6 16,0-5 0-16,0-1-16 0,0-3-3 0,-5-2-80 15,-4-2-208-15,1-1-297 0,-4-4-652 16,-4 0-373-16</inkml:trace>
          <inkml:trace contextRef="#ctx0" brushRef="#br0" timeOffset="9344.9551">3155 532 1896 0,'-8'-3'376'0,"3"3"-66"0,2 0 6 0,0 10-178 15,-3 7-87-15,1 10-3 0,-4 10 29 16,3 6 51-16,-2 9 5 0,0 5 3 15,-1 3-28-15,1-1-17 0,-3-1-9 16,1-3-44-16,0-3-36 0,-1-4 0 16,1-8-2-16,0-7-1 0,1-6-100 15,1-13-189-15,-1-6-221 0,3-8-517 0,-2-1-584 16</inkml:trace>
          <inkml:trace contextRef="#ctx0" brushRef="#br0" timeOffset="9033.6381">2956 777 2349 0,'0'-5'335'16,"8"0"-177"-16,6-4-4 0,8 1-45 15,3 0 16-15,6-3 3 0,3-1-52 16,-2 2-19-16,-2 2 3 0,-2 1-28 16,-7 3-29-16,-4 2-3 0,-4 2-2 0,-10 0-26 15,-3 0-58-15,0 3-156 16,-6 7-159-16,-8 4-199 0,-5 6-194 0,-6 2-427 15</inkml:trace>
          <inkml:trace contextRef="#ctx0" brushRef="#br0" timeOffset="9148.0924">2978 914 651 0,'2'0'762'0,"5"-7"-269"16,7-1-95-16,3-1-133 0,5-1-123 16,1 0-93-16,4 0-47 0,-4 0 0 15,3-2-1-15,-4 1-1 0,-2 0-142 0,-3 0-349 16,-4-1-524-16</inkml:trace>
          <inkml:trace contextRef="#ctx0" brushRef="#br0">-50 627 1989 0,'0'14'240'0,"0"5"-20"0,-6 9-33 15,3 10 100-15,-3 20-73 0,-2 17-41 16,0 15 2-16,0-8-26 0,4-16 2 16,2-22-110-16,2-12-12 0,0 1 27 15,5 1-21-15,6-7-35 0,3-10-66 16,7-9-22-16,10-8 31 0,13-14 57 15,13-16 0-15,27-21-3 0,24-29-238 16,27-22-212-16,3-10-598 0,-4 5-398 16</inkml:trace>
          <inkml:trace contextRef="#ctx0" brushRef="#br0">0 975 1502 0,'25'-19'316'15,"13"-16"-224"-15,21-13 28 0,36-22 19 16,43-30 65-16,42-25-36 0,17-3 151 0,-11 8-251 15,-24 24-10-15,-36 27 15 16,-21 14-73-16,-27 17-15 0,-24 14 15 0,-18 10 0 16,-8 3-6-16,0 2-13 0,-4 1-10 15,3 3-64-15,-12 3-62 0,-10 2-145 16,-5 8-247-16,-17 5-30 0,-9 4-439 16</inkml:trace>
        </inkml:traceGroup>
        <inkml:traceGroup>
          <inkml:annotationXML>
            <emma:emma xmlns:emma="http://www.w3.org/2003/04/emma" version="1.0">
              <emma:interpretation id="{A3622D9A-F386-4A50-9D53-8F7B85A9DF16}" emma:medium="tactile" emma:mode="ink">
                <msink:context xmlns:msink="http://schemas.microsoft.com/ink/2010/main" type="inkWord" rotatedBoundingBox="26090,9064 28655,8572 28820,9432 26255,9924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14147.9641">5793 267 1654 0,'-7'-20'1439'0,"-3"6"-1124"0,6 5 34 16,-1 5 49-16,4 2-146 0,-1 2-79 15,2 0-99-15,0 0-74 0,0 0-22 16,0 0-40-16,2 2-49 0,7 1-26 16,2 0 137-16,7-1 28 0,4-1-9 15,7-1 18-15,4 0-9 0,4-6 9 0,-3-3-9 16,-3 1-16-16,-3 0-11 0,-8 2-1 16,1 4-1-16,-12 2-29 0,0 0 5 15,-6 0 22-15,-1 0 1 0,-2 0 2 16,0 0 3-16,0 0 15 0,0 2-18 15,-3 7-16-15,-7 9 16 0,1 5 49 0,-9 12-15 16,-4 4 6-16,-5 4-18 16,-2 2 6-16,3-4-10 0,-1-2-15 0,9-6 28 15,2-5-7-15,4-5-24 0,2-3-2 16,6-2-11-16,-1-5 1 0,2-3 9 16,0-1-16-16,1-2-52 0,2-3-105 15,-1-4-144-15,1 0-244 0,0-7-158 16,0-6-303-16,3-5-203 0</inkml:trace>
          <inkml:trace contextRef="#ctx0" brushRef="#br0" timeOffset="14330.6245">5832 443 283 0,'-12'-21'1448'0,"3"1"-863"16,1 7-220-16,0 3 27 15,5 5-18-15,1 4-48 0,2 1-138 0,0 0-104 16,0 0-84-16,3 3-57 0,13 7-11 16,3 4 68-16,7 8 53 0,6 1 28 0,6 6-6 15,-3 2-40-15,1-2 24 0,0 0-47 16,-4-3 23-16,1-1-4 0,-4-7-10 15,1-3-18-15,-9-2 7 0,0-7 2 16,-6-4-12-16,-6 0-35 0,1-2-186 16,-6-2-394-16,-2-6-833 0,-2-5-552 15</inkml:trace>
          <inkml:trace contextRef="#ctx0" brushRef="#br0" timeOffset="10827.6797">3690 519 2520 0,'-10'-12'300'16,"3"3"-233"-16,-1 4 78 0,3-1 21 15,4 5-102-15,1 1-64 0,0 0-153 16,1 5-37-16,10 6 116 0,1 5-41 15,4 8-247-15,3 1-155 0,-1 7-16 16,-1 2 139-16,3 1 45 0,-6 3 82 16,3-2 237-16,-7-3 30 0,2 0 326 15,-4-4 101-15,-2 0 23 0,-6-2-67 0,2 3-44 16,-2-5-22-16,-2-1-120 0,-3-2-46 16,-2-6-19-16,0 0-33 0,-2-2-32 15,4-6-16-15,-2-5 7 0,-1 0 21 16,-4-3 1-16,2 0-17 0,-4-3-15 15,0-3 12-15,-3-4-12 0,2-3 12 0,-4 0 50 16,5-2 60-16,-1 2-20 0,5 0-26 16,1 1-2-16,5 4 60 15,2 2-49-15,-1 3-60 0,3 1-73 0,0 2-52 16,9 0-34-16,7 0-25 0,13 0 68 16,11 0 27-16,12 3 16 0,8 4 1 15,11 2 2-15,1 0 16 0,-1 1 12 0,3 0-16 16,-4-1-12-16,-5-1-2 0,-4-1 15 15,-10-1-15-15,-6-3 10 0,-8-1-11 16,-6-2-89-16,-8 0-207 0,-2-5-351 16,-12 0-596-16,-1-1-341 0,-5 1 873 15</inkml:trace>
          <inkml:trace contextRef="#ctx0" brushRef="#br0" timeOffset="10088.6785">3911 363 1847 0,'10'0'232'0,"2"0"-148"15,10 0 123-15,4 0-26 0,5 3-36 16,5-2-90-16,-1 0 19 0,1-1-35 0,1 0 41 16,-6 0 26-16,-7-4-77 0,-1 1 0 15,-8 3 18-15,-5 0-47 0,-6 0 0 16,-4 0 14-16,0 0 66 0,0 6 89 16,-7 3 31-16,-6 6 18 0,-4 8-68 15,-6 1-18-15,-7 9-48 0,-4 1-34 0,-4 4-7 16,0 0-18-16,0 0-6 0,7-5-18 15,0-3 14-15,6-6-15 0,6-1-27 16,2-7 8-16,6 3-18 0,3-5-79 16,2-1-134-16,3-1-145 0,3-6-308 15,6-4-694-15,5-4-14 0</inkml:trace>
          <inkml:trace contextRef="#ctx0" brushRef="#br0" timeOffset="10231.5732">4063 638 1143 0,'2'11'700'0,"-2"3"-371"15,0 11-58-15,1 1 10 0,2 5-94 16,1 4-75-16,0-2-25 0,1-4-7 16,-2-3-45-16,3-3-23 0,0-5 21 15,-1-1-33-15,0-9-67 0,1-2-227 16,-3-6-433-16,6-6-713 0,-1-9 698 0</inkml:trace>
          <inkml:trace contextRef="#ctx0" brushRef="#br0" timeOffset="10376.924">4212 617 2284 0,'2'-6'487'16,"-2"4"-255"-16,3 2-34 0,1 0-196 16,3 5 43-16,2 0-10 0,5-2-3 15,0 5 9-15,0 0-18 0,-3 3-20 16,-4-2 32-16,-2 1-35 0,-2-2-16 16,-3 2-277-16,0-3-267 0,-8-1-467 0,-4 1-494 15</inkml:trace>
          <inkml:trace contextRef="#ctx0" brushRef="#br0" timeOffset="11329.7291">4480 195 2857 0,'3'-5'337'15,"2"2"-270"-15,4 1-16 0,4 2 16 16,5 0 6-16,9-2-35 0,4 1-35 16,1-2 13-16,2 2 42 0,1-2-56 0,-4 1 47 15,-5 0-49-15,-1 1 0 0,-8-1 9 16,0 2 11-16,-8 0-20 0,-6 0-66 15,-3 0-115-15,0 3-74 0,-3 2-56 16,-6 2-54-16,-7 2 35 0,2 3 40 16,-4 2 79-16,-6 0 117 0,3-2 94 0,2 0 32 15,2-1 150-15,3-4 50 0,5 2 99 16,3 5-86-16,-2 2-96 0,3 8-14 16,2 10 6-16,0 11 48 0,2 5-36 15,-1 9 6-15,2 0-35 0,0 2 21 16,0-3-35-16,0-3-50 0,0-4 12 15,0-6-50-15,0-6-5 0,2-9-17 16,-1-6 0-16,1-7 0 0,-1-6 0 16,1-4-85-16,-1-7-239 0,2 0-449 15,5-9-957-15</inkml:trace>
          <inkml:trace contextRef="#ctx0" brushRef="#br0" timeOffset="12556.5323">4711 748 2316 0,'0'0'471'0,"0"0"-319"16,0 0 30-16,0 2-89 0,2 1-64 15,3 1 31-15,1 3-12 0,-2 1-3 16,9-2-10-16,-2 4-7 0,-1-2 4 15,4 1-32-15,-3-3-9 0,3-4-243 0,0-2-403 16,2-2-866-16</inkml:trace>
          <inkml:trace contextRef="#ctx0" brushRef="#br0" timeOffset="11636.9193">4880 314 1327 0,'0'0'1254'0,"0"0"-983"16,0 0 126-16,-1 0-31 0,-4 2-142 15,-3 1-52-15,-2 0-114 0,-6 1-58 16,-3 1-31-16,2 2-38 0,-3 0-155 16,5-1-99-16,-1 1-92 0,4-2 39 15,2-2 88-15,3-3 165 0,5 0 117 16,1 0 6-16,1 0 32 0,0 0 55 15,0 0 27-15,0 0-11 0,0 0-38 16,0 3-20-16,3 3-45 0,0 2 93 16,6 5 29-16,0 5-38 0,1 3 47 0,1 2-16 15,-4 0 32-15,1 0-29 0,-5-4-64 16,2-2-32-16,3-2-6 0,-5-3 9 16,-2-1-2-16,2-6-23 0,-3-4-187 0,0-1-327 15,0-1-847-15,0-9-187 0</inkml:trace>
          <inkml:trace contextRef="#ctx0" brushRef="#br0" timeOffset="12398.2179">4814 547 923 0,'-7'41'784'0,"7"-41"-289"15,0 0-156-15,2 0-200 0,3 0-97 16,1 0-3-16,6-2 31 0,2-1-5 15,3-1-27-15,-3 0-25 0,3 2 0 16,-4-1 0-16,-6 3-13 0,0 0-3 16,-4 0-23-16,-2 0-6 0,-1 3 6 0,0 0 0 15,0 4 10-15,-1-1 16 0,-2 2 1 16,0 1 1-16,-4-3-2 0,6 1-3 16,-2 1-16-16,3 5 6 0,0 2 13 15,0 1 23-15,0 6 2 0,0 0 1 16,0 5 6-16,3 1 0 0,1 0-9 15,3 0 9-15,-3-2-10 0,2-3 23 16,-2-5 16-16,-1-2 9 0,0-2 7 16,3-6-26-16,-3 0-6 0,0-3-7 0,-1-1-13 15,-1-2-6-15,1-2 0 0,-2 2 0 16,0-2 19-16,0 0 4 0,0 0-4 16,0 0 6-16,0 0-44 0,-2 0-25 15,-4-4-283-15,-5-3-295 0,0 0-764 0</inkml:trace>
          <inkml:trace contextRef="#ctx0" brushRef="#br0" timeOffset="12066.3987">4814 547 818 0,'0'-2'1734'0,"0"-1"-1370"0,0 3-31 16,1-3-85-16,2 2-190 0,7-2-43 0,2 0-2 15,0-4 3-15,5 1-15 0,1 1 39 16,-3 1-40-16,-6 1 0 0,2 1-3 15,-8 1-48-15,-1 1-123 0,-2 0-216 16,-2 2-303-16,-4 4-366 0,-6 2-173 16</inkml:trace>
          <inkml:trace contextRef="#ctx0" brushRef="#br0" timeOffset="11890.6734">4803 366 2015 0,'1'0'311'16,"4"-3"-211"-16,0 1-29 0,-1 2-29 16,9 0 33-16,-1-2 8 0,4 1-2 15,-1-2 3-15,-1 2 12 0,-2 1-45 16,-2 0-19-16,1 0-16 0,-5 0 7 15,0 0 9-15,-1 2 6 0,-2 1 7 16,5 1 16-16,-2 4 6 0,1 4 18 0,-2 2 24 16,6 5 8-16,-5 2 0 0,2 2-80 15,-2-1 7-15,-1 1 4 0,1-3-36 16,-3 0 1-16,-1-2 3 0,-1-3-14 16,-1-1-2-16,0-4-7 0,0 0-134 0,-3-3-201 15,-6-2-317-15,3 0-655 0,-5-4-146 16</inkml:trace>
          <inkml:trace contextRef="#ctx0" brushRef="#br0" timeOffset="12674.4038">5130 688 2151 0,'8'5'382'0,"-1"3"-144"15,-2 0 138-15,3-1-115 0,0 6-76 16,-1-5-94-16,0 3-50 0,-4-2-3 15,3 1-38-15,0-2-28 0,-3-3-490 16,0-4-1305-16</inkml:trace>
          <inkml:trace contextRef="#ctx0" brushRef="#br0" timeOffset="13333.6109">5237 294 2226 0,'0'-4'433'0,"5"-3"-195"0,2 1-62 16,10-4-131-16,4-1-10 0,6-3-3 16,8 0-30-16,2-2 14 0,1 2-3 15,-3 1-13-15,-1 3 0 0,-8 0 0 0,-3 4-1 16,-7 4-18-16,-8 2 0 0,-4 0 19 16,-2 8 27-16,-2 3 60 0,0 8 27 15,-10 4 26-15,-3 6 12 0,-3 5-39 16,-4 4-15-16,-3-1-54 0,1 3 3 15,-3-1-28-15,3-3 12 0,-1-2-30 0,6-4-1 16,2-4-22-16,4-3 10 16,3-5-51-16,2-1-113 0,6-9-185 0,0-3-311 15,4-5-866-15</inkml:trace>
          <inkml:trace contextRef="#ctx0" brushRef="#br0" timeOffset="13794.9938">5527 594 2459 0,'0'-2'476'0,"0"2"-143"16,0 0-167-16,0 0-166 0,8 5-99 16,4 4 99-16,11 4 10 0,2 1 31 15,3 5 10-15,1-1-13 0,1 1 0 16,-5-2-28-16,-2-3-10 0,-3-3-283 15,-4-6-466-15,-2-5-745 0</inkml:trace>
          <inkml:trace contextRef="#ctx0" brushRef="#br0" timeOffset="13643.4868">5668 430 1163 0,'0'7'972'0,"-2"1"-668"0,1 3-36 16,-2 2-4-16,-2 4-66 0,0 1-9 15,2 1-62-15,-4 3-4 0,3-3 4 16,1 1-23-16,-1-2-51 0,-1 1-2 16,-1-2-11-16,-2 0-27 0,3-2-13 0,-1 0-38 15,-3-2-151-15,-2-2-251 0,3-3-524 16,-1-2-498-16</inkml:trace>
          <inkml:trace contextRef="#ctx0" brushRef="#br0" timeOffset="13074.8087">5502-43 2465 0,'3'0'294'0,"-3"0"-217"16,2 0 16-16,1 5-26 0,1 0 33 15,0 2-8-15,5 0-37 0,-3 5-36 16,-1-4-3-16,-2 5 13 0,-2 2-29 16,-1 3-361-16,-4 2-802 0,-7-2-567 0</inkml:trace>
          <inkml:trace contextRef="#ctx0" brushRef="#br0" timeOffset="13487.4828">5612 363 2128 0,'17'-8'334'0,"-3"3"-189"16,5 1 93-16,1 0-71 0,0 2-54 0,5-1-34 16,-5 0-53-16,-3-1-24 0,0 1-2 15,-6 2 0-15,-2 1-96 0,-6 0-237 16,-3 1-492-16,-1 6-494 0,-12 0 660 16</inkml:trace>
        </inkml:traceGroup>
        <inkml:traceGroup>
          <inkml:annotationXML>
            <emma:emma xmlns:emma="http://www.w3.org/2003/04/emma" version="1.0">
              <emma:interpretation id="{B072F1CE-4133-4443-8BB8-FA74BC454A3B}" emma:medium="tactile" emma:mode="ink">
                <msink:context xmlns:msink="http://schemas.microsoft.com/ink/2010/main" type="inkWord" rotatedBoundingBox="28736,9197 29113,9152 29135,9332 28757,9377"/>
              </emma:interpretation>
              <emma:one-of disjunction-type="recognition" id="oneOf3">
                <emma:interpretation id="interp3" emma:lang="x-none" emma:confidence="0">
                  <emma:literal/>
                </emma:interpretation>
              </emma:one-of>
            </emma:emma>
          </inkml:annotationXML>
          <inkml:trace contextRef="#ctx0" brushRef="#br0" timeOffset="15665.9025">6545 452 1206 0,'-9'-14'560'0,"-5"8"64"16,3 4-16-16,-4 2-145 0,-1 3-187 15,-4 7-109-15,-6 4-36 0,-2 3-34 16,-5 5-34-16,1 0-17 0,-1 5-11 0,4-5 5 16,4 0-12-16,6-3-28 0,1-5-15 15,7-2-23-15,2-4-33 0,1-2-117 16,5-5-173-16,3-1-321 0,0-9-693 15,11-4-239-15</inkml:trace>
        </inkml:traceGroup>
        <inkml:traceGroup>
          <inkml:annotationXML>
            <emma:emma xmlns:emma="http://www.w3.org/2003/04/emma" version="1.0">
              <emma:interpretation id="{879A6989-32A9-4331-AF58-74E4C2F03759}" emma:medium="tactile" emma:mode="ink">
                <msink:context xmlns:msink="http://schemas.microsoft.com/ink/2010/main" type="inkWord" rotatedBoundingBox="28837,8783 29196,8704 29252,8957 28893,9036"/>
              </emma:interpretation>
              <emma:one-of disjunction-type="recognition" id="oneOf4">
                <emma:interpretation id="interp4" emma:lang="x-none" emma:confidence="1">
                  <emma:literal/>
                </emma:interpretation>
              </emma:one-of>
            </emma:emma>
          </inkml:annotationXML>
          <inkml:trace contextRef="#ctx0" brushRef="#br0" timeOffset="15122.8221">6313 113 2918 0,'-2'-10'378'0,"2"-2"-143"16,8 4-1-16,8-3-171 0,7 1 22 15,6-5-10-15,5 2-34 0,4-2 3 0,-3 3 15 16,1 3-58-16,-4 5 18 0,-8 3-3 16,-3-1-16-16,-10 2-18 0,-1 0-7 15,-10 5 3-15,0 5-12 0,-10 3-51 16,-5 5-40-16,-7 3-23 0,-7 4-87 16,-2 2-179-16,-8 0-88 0,3-1-39 15,4-4 127-15,8-6 414 0,9-6 349 16,10-5 8-16,5-3-160 0,0-2-155 15,3 0 10-15,10 0 99 0,-1 0 65 16,5 0 5-16,2 0-68 0,6-4-45 0,1 3-48 16,0-1-22-16,2-1-37 0,-1 1-1 15,-3 0-1-15,-2 1 0 0,-3 1-43 16,-7 0-125-16,-9 3-173 0,-3 2-254 16,0 4-67-16,-11 2-4 0,-9 3-76 15</inkml:trace>
          <inkml:trace contextRef="#ctx0" brushRef="#br0" timeOffset="14560.7762">6269 69 3512 0,'0'-1'570'0,"0"1"-292"16,0 0-93-16,0 0-185 0,0 4-3 16,7 1-80-16,-1 8 27 0,6 5 56 15,2 5 28-15,0 3-9 0,-3 2 8 16,-3-5-25-16,-2 0 36 0,0-5-38 15,-4-3-16-15,-1-7-120 0,-1-7-204 16,0-1-380-16,0-12-874 0,0-7-117 16</inkml:trace>
        </inkml:traceGroup>
        <inkml:traceGroup>
          <inkml:annotationXML>
            <emma:emma xmlns:emma="http://www.w3.org/2003/04/emma" version="1.0">
              <emma:interpretation id="{B289CD1B-F121-4809-9BA2-0EE7404FBB07}" emma:medium="tactile" emma:mode="ink">
                <msink:context xmlns:msink="http://schemas.microsoft.com/ink/2010/main" type="inkWord" rotatedBoundingBox="28926,9052 29227,9017 29238,9112 28938,9148"/>
              </emma:interpretation>
              <emma:one-of disjunction-type="recognition" id="oneOf5">
                <emma:interpretation id="interp5" emma:lang="x-none" emma:confidence="0">
                  <emma:literal>一</emma:literal>
                </emma:interpretation>
                <emma:interpretation id="interp6" emma:lang="x-none" emma:confidence="0">
                  <emma:literal>ㄧ</emma:literal>
                </emma:interpretation>
                <emma:interpretation id="interp7" emma:lang="x-none" emma:confidence="0">
                  <emma:literal>―</emma:literal>
                </emma:interpretation>
                <emma:interpretation id="interp8" emma:lang="x-none" emma:confidence="0">
                  <emma:literal>-</emma:literal>
                </emma:interpretation>
                <emma:interpretation id="interp9" emma:lang="x-none" emma:confidence="0">
                  <emma:literal>_</emma:literal>
                </emma:interpretation>
              </emma:one-of>
            </emma:emma>
          </inkml:annotationXML>
          <inkml:trace contextRef="#ctx0" brushRef="#br0" timeOffset="15262.111">6383 408 1268 0,'-13'8'658'0,"10"-5"-146"16,2-3-6-16,1 0-167 0,0 0-170 16,3 0-93-16,4 0-32 0,9-5 48 15,4-4-16-15,5 0-32 0,9-1-43 16,0-1-1-16,0-1-2 0,-1 2-14 16,-4-3-12-16,-6 1-121 0,-5 3-197 0,-11-2-371 15,-1 3-480-15,-6-2-133 0</inkml:trace>
        </inkml:traceGroup>
        <inkml:traceGroup>
          <inkml:annotationXML>
            <emma:emma xmlns:emma="http://www.w3.org/2003/04/emma" version="1.0">
              <emma:interpretation id="{6089058F-4843-4ABE-989C-3C7B55986E1B}" emma:medium="tactile" emma:mode="ink">
                <msink:context xmlns:msink="http://schemas.microsoft.com/ink/2010/main" type="inkWord" rotatedBoundingBox="28873,8548 29195,8509 29248,8957 28926,8995"/>
              </emma:interpretation>
              <emma:one-of disjunction-type="recognition" id="oneOf6">
                <emma:interpretation id="interp10" emma:lang="x-none" emma:confidence="1">
                  <emma:literal/>
                </emma:interpretation>
              </emma:one-of>
            </emma:emma>
          </inkml:annotationXML>
          <inkml:trace contextRef="#ctx0" brushRef="#br0" timeOffset="14814.343">6307-165 2116 0,'-3'-6'1217'0,"1"2"-1144"16,2 3 108-16,0 0-52 0,3 0-129 15,3-1-19-15,7 2 9 0,2 0 10 16,10-1 29-16,0-1 2 0,3 2 22 16,0 0-52-16,-2 0 11 0,-6 3-11 15,2 2-1-15,-2 4 25 0,-1 1-6 0,-2 4-16 16,-2 6 25-16,2 3 10 0,-4 3 12 16,2 4 10-16,-4 1 8 0,-5 0-43 15,2 0 3-15,-3-1 16 0,-2-4-19 16,-2-3-24-16,-1-3 18 0,0-4-16 15,0-2-3-15,-4-1-19 0,-6-1-99 16,3 2-158-16,-6-6-202 0,-2 0-337 16,-1-2-760-16</inkml:trace>
        </inkml:traceGroup>
        <inkml:traceGroup>
          <inkml:annotationXML>
            <emma:emma xmlns:emma="http://www.w3.org/2003/04/emma" version="1.0">
              <emma:interpretation id="{6B0CEF92-59E9-4615-BA90-37BA4F186A69}" emma:medium="tactile" emma:mode="ink">
                <msink:context xmlns:msink="http://schemas.microsoft.com/ink/2010/main" type="inkWord" rotatedBoundingBox="28952,8650 30254,8495 30354,9343 29053,9498"/>
              </emma:interpretation>
              <emma:one-of disjunction-type="recognition" id="oneOf7">
                <emma:interpretation id="interp11" emma:lang="x-none" emma:confidence="0">
                  <emma:literal>人</emma:literal>
                </emma:interpretation>
                <emma:interpretation id="interp12" emma:lang="x-none" emma:confidence="0">
                  <emma:literal>之</emma:literal>
                </emma:interpretation>
                <emma:interpretation id="interp13" emma:lang="x-none" emma:confidence="0">
                  <emma:literal>小</emma:literal>
                </emma:interpretation>
                <emma:interpretation id="interp14" emma:lang="x-none" emma:confidence="0">
                  <emma:literal> </emma:literal>
                </emma:interpretation>
                <emma:interpretation id="interp15" emma:lang="x-none" emma:confidence="0">
                  <emma:literal>」</emma:literal>
                </emma:interpretation>
              </emma:one-of>
            </emma:emma>
          </inkml:annotationXML>
          <inkml:trace contextRef="#ctx0" brushRef="#br0" timeOffset="15864.9577">6438 405 277 0,'8'-1'1756'0,"0"1"-1493"0,-2 0-150 15,10 0 78-15,2 1-72 0,9 5 64 16,7 3 90-16,9 1 55 0,7 5-75 15,7 1-39-15,8 4-80 0,10 3-40 16,-1-2-19-16,16 5-44 0,14-1-6 16,-11-5 6-16,-14-2-19 0,-8-11-10 0,-13-3 32 15,8 0-34-15,6-4 0 0,-7 0-102 16,-6-2-267-16,-11-4-414 0,-14-4-1642 16,-11-2 1696-16</inkml:trace>
          <inkml:trace contextRef="#ctx0" brushRef="#br0" timeOffset="15528.5134">6455-73 124 0,'-4'-8'1905'0,"1"5"-1552"0,1 3-37 15,2 3-94-15,0 7-132 0,0 8-19 0,0 10 12 16,3 13 16-16,5 11 41 15,6 18-19-15,1 18 34 0,3 8-10 0,-1 6-54 16,-2-12-15-16,-4-16-20 16,-6-22 0-16,1-16-56 0,0-13-13 0,-3-7 13 0,2-1 0 15,-2-3 0-15,0-2 0 16,0-5 1-16,-3-4 14 0,0-1 23 0,2 0-35 16,-2-2-3-16,0-9-169 0,0-3-130 15,0-8-143-15,0-2-71 0,0-6-296 16,-2-4-240-16,1-1 433 0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7:00.7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41814A-F3CB-4EA8-B4BA-8B04C6FD2681}" emma:medium="tactile" emma:mode="ink">
          <msink:context xmlns:msink="http://schemas.microsoft.com/ink/2010/main" type="writingRegion" rotatedBoundingBox="10391,508 11051,508 11051,2150 10391,2150"/>
        </emma:interpretation>
      </emma:emma>
    </inkml:annotationXML>
    <inkml:traceGroup>
      <inkml:annotationXML>
        <emma:emma xmlns:emma="http://www.w3.org/2003/04/emma" version="1.0">
          <emma:interpretation id="{B33B7D69-651D-465A-AFA5-DB1F4FC1C95A}" emma:medium="tactile" emma:mode="ink">
            <msink:context xmlns:msink="http://schemas.microsoft.com/ink/2010/main" type="paragraph" rotatedBoundingBox="10391,508 11051,508 11051,2150 10391,2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2811B-BA9D-436E-9A0E-226686CC358E}" emma:medium="tactile" emma:mode="ink">
              <msink:context xmlns:msink="http://schemas.microsoft.com/ink/2010/main" type="line" rotatedBoundingBox="10391,508 11051,508 11051,2150 10391,2150"/>
            </emma:interpretation>
          </emma:emma>
        </inkml:annotationXML>
        <inkml:traceGroup>
          <inkml:annotationXML>
            <emma:emma xmlns:emma="http://www.w3.org/2003/04/emma" version="1.0">
              <emma:interpretation id="{6C1BF7CF-B188-4D30-A457-8AE50124856E}" emma:medium="tactile" emma:mode="ink">
                <msink:context xmlns:msink="http://schemas.microsoft.com/ink/2010/main" type="inkWord" rotatedBoundingBox="10391,508 11051,508 11051,2150 10391,2150"/>
              </emma:interpretation>
              <emma:one-of disjunction-type="recognition" id="oneOf0">
                <emma:interpretation id="interp0" emma:lang="x-none" emma:confidence="0">
                  <emma:literal>了</emma:literal>
                </emma:interpretation>
                <emma:interpretation id="interp1" emma:lang="x-none" emma:confidence="0">
                  <emma:literal>}</emma:literal>
                </emma:interpretation>
                <emma:interpretation id="interp2" emma:lang="x-none" emma:confidence="0">
                  <emma:literal>予</emma:literal>
                </emma:interpretation>
                <emma:interpretation id="interp3" emma:lang="x-none" emma:confidence="0">
                  <emma:literal>’</emma:literal>
                </emma:interpretation>
                <emma:interpretation id="interp4" emma:lang="x-none" emma:confidence="0">
                  <emma:literal>'</emma:literal>
                </emma:interpretation>
              </emma:one-of>
            </emma:emma>
          </inkml:annotationXML>
          <inkml:trace contextRef="#ctx0" brushRef="#br0">313 21 2261 0,'0'0'462'0,"-2"0"-259"0,2 0-165 16,0 0 42-16,0 0 32 0,0 0-35 15,0 0-42-15,0 0-3 0,0-2 19 16,0 1-21-16,0-1-30 0,0 1-26 0,0 1 11 16,0 0 13-16,0 0 2 15,0-1 2-15,0 0 1 0,0 1 0 0,0 0-3 16,2 0-2-16,1 0-20 0,3 0 22 16,1 0 6-16,3 0 9 0,3-3-15 15,-1 1-13-15,2-3 1 0,2 4 12 16,-1 1 0-16,-1 0 2 0,0 0-2 15,0 0-1-15,-3 0-15 0,0 0 13 16,-4 0 3-16,3 0 0 0,-3 3-3 16,3 0 0-16,-2-1-13 0,1 3 13 15,2 1 0-15,-2 0 0 0,0 2 3 16,2-1-19-16,-3 0 3 0,3 3 15 0,-3 1 1 16,1 2 13-16,-1 1 3 0,-1 1-13 15,0 1 16-15,-1 0-17 0,-2-1-2 16,-1 1 1-16,-1 1 1 0,-2 1 19 15,0-1-21-15,0 2 13 0,0 1-11 0,-2-2 10 16,1 0-12-16,-2-2 1 0,1-1-1 16,1 0 0-16,-4-2 3 0,2 0-3 15,0 2 1-15,-2-5 15 0,-1 1-16 16,0 1 19-16,1-3 0 0,-3 1 6 16,2 0-12-16,-5 0-12 0,1 1 1 15,2-2 20-15,-2-1-20 0,6 0 1 16,-2-3-2-16,2-1 2 0,0-1 13 15,1 0 9-15,-2-1 0 0,0 1-6 16,1 2-3-16,-2-1 0 0,1 3-3 16,-1-3-13-16,-2 1 0 0,2-1-3 0,0 0-16 15,1-1 0-15,2-1-16 0,1 2 0 16,2 0-13-16,0 1 4 0,0 2 2 16,0 1 20-16,0 3 19 0,8-1-13 15,0 5 14-15,6 1 1 0,-5 1 1 16,5-1 2-16,0 0 17 0,0 1-16 0,-2-1 16 15,2-3-17-15,-3-1-2 0,0-2-16 16,0 1 4-16,-3-3 12 0,1-1 1 16,-3 0 2-16,0 1 10 0,0 0-12 15,2 2 2-15,-5-2 13 0,2 2 3 16,-2 1-6-16,0-1 3 0,-1 2 12 16,-1-1-9-16,-1-1 23 0,0 0-11 15,0 0 4-15,-4-4 9 0,-4 1-6 16,-3 1 0-16,0-1-3 0,-3 4-19 15,-1-4-14-15,1 1 20 0,-2-2 22 0,2-2-12 16,2-2-17-16,-2-2-12 0,2 0 12 16,4 0-12-16,0 0 16 0,3 0 3 15,2 0-19-15,2 0-3 0,1 0-1 16,0 0-24-16,0 0-3 0,0-2 6 16,0 0-6-16,0 1 2 0,0 1 1 0,0 0-6 15,0 0-17-15,0 0-21 0,0 0-11 16,0 3 1-16,0 0 33 0,1 3 46 15,1 1 23-15,1 1-1 0,-2 4-9 16,-1-2-13-16,0 6 2 0,0 1 20 16,0 5 4-16,0 3-26 0,0 3 0 15,0 0-3-15,-1 3 3 0,-1-1 13 0,1 1 0 16,-1-2-13-16,2 1-2 0,-1-4 2 16,1-2 0-16,0-2 1 0,0-2 30 15,0-4 11-15,0-1-14 0,-3-3 19 16,1-1-9-16,1-1-6 0,-1-2 3 15,2-1 12-15,-2-1-9 0,1-2 2 16,-1 0-8-16,1 0-7 0,-1 1-3 16,1 1 15-16,-2-1 7 0,-1 2 0 15,1-1 0-15,0 1-16 0,2 1-10 0,-5-2-15 16,1 3 1-16,0-1-2 0,-1 0-1 16,1 2 0-16,2-2-1 0,-4 0 0 15,0-2 0-15,3 1 2 0,-1-2 1 16,2-1 16-16,0 1 6 0,1-2 3 15,2-2 3-15,-4-1 9 0,4 0 3 16,-2 2 7-16,-1-2 6 0,0 0-1 16,-2 1-21-16,-3 0-12 0,1 1-19 0,-3-2-3 15,-2 3 0-15,0-2-22 0,-1 0-6 16,1-1 10-16,1 3 17 0,2-2 1 16,1 0 3-16,0-1 12 0,0 0-13 15,1 0 17-15,-1 0-16 0,0-2 19 16,0-1-19-16,-1 3 12 0,-2-2-13 15,0-1-2-15,-1 0-2 0,-2 2-29 16,-1-1-9-16,1 1 0 0,0 1 15 16,3 0 14-16,1 0 11 0,1 0 12 0,1 0-9 15,1 0 13-15,0 0-14 0,1 0 13 16,2 0-2-16,-1 0-10 0,-1 0-3 16,3 0-1-16,-2 0-18 0,2 0-2 15,-3 0-13-15,1 0-16 0,0 1-40 0,-2 2-22 16,0 0 9-16,1 2 10 15,2-2 2-15,0 2-22 0,3-2-80 0,-2-2-185 16,3-1-416-16,0-1-917 0,0-9 951 16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7:02.6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E72DB7-D08D-4B2D-9528-57672B7699DA}" emma:medium="tactile" emma:mode="ink">
          <msink:context xmlns:msink="http://schemas.microsoft.com/ink/2010/main" type="writingRegion" rotatedBoundingBox="6882,1418 16194,388 16909,6854 7597,7884"/>
        </emma:interpretation>
      </emma:emma>
    </inkml:annotationXML>
    <inkml:traceGroup>
      <inkml:annotationXML>
        <emma:emma xmlns:emma="http://www.w3.org/2003/04/emma" version="1.0">
          <emma:interpretation id="{9E23373D-1BE6-4173-8E0D-8C7659572239}" emma:medium="tactile" emma:mode="ink">
            <msink:context xmlns:msink="http://schemas.microsoft.com/ink/2010/main" type="paragraph" rotatedBoundingBox="11640,838 16251,514 16329,1621 11718,194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F006DF7-431C-4FD2-813C-C94B5FCFCCF9}" emma:medium="tactile" emma:mode="ink">
              <msink:context xmlns:msink="http://schemas.microsoft.com/ink/2010/main" type="line" rotatedBoundingBox="11640,838 16251,514 16329,1621 11718,1945"/>
            </emma:interpretation>
          </emma:emma>
        </inkml:annotationXML>
        <inkml:traceGroup>
          <inkml:annotationXML>
            <emma:emma xmlns:emma="http://www.w3.org/2003/04/emma" version="1.0">
              <emma:interpretation id="{28BD7709-567A-4A27-AD0C-C33B2E361247}" emma:medium="tactile" emma:mode="ink">
                <msink:context xmlns:msink="http://schemas.microsoft.com/ink/2010/main" type="inkWord" rotatedBoundingBox="11640,838 12992,743 13059,1695 11708,1790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1371 827 1764 0,'-5'-6'756'0,"1"1"-508"0,1 0-45 16,-2 2 145-16,2-1-74 0,0 4-85 15,1-2-10-15,-1 2 3 0,2 0 1 16,-1 0-31-16,-1 0-40 0,1 4-45 16,1 1-12-16,-1-3-55 0,1 1-46 15,-1 2-41-15,-1 6-27 0,0 6 52 16,-2 9 62-16,1 10 6 0,-1 5 25 15,-1 0-34-15,4 3 3 0,2-3-1 16,0-5-2-16,8 0-13 0,1-4 4 16,4-4-19-16,2-4 31 0,2-6-25 0,0-5 4 15,3-6 21-15,-3-3-22 0,2-4-37 16,1-7 59-16,2-6 65 0,-2-5 3 16,3-7 19-16,1-7 21 0,-1-5-68 15,-3-7-40-15,-1 1-10 0,-4 0-15 16,-2 4 13-16,-3 1-13 0,-3 4-15 0,-4 1 13 15,-2 3 26-15,-1-1-32 0,-1 2 2 16,-7 2 13-16,0 5 5 0,0 3-30 16,1 8 27-16,0 4 15 0,3 6-45 15,-2 1-67-15,1 0-121 0,2 8-148 16,-2 2-244-16,4 6-481 0,-1 0-443 16</inkml:trace>
          <inkml:trace contextRef="#ctx0" brushRef="#br0" timeOffset="1066.1441">2423 1017 1659 0,'6'-12'656'0,"-5"0"-194"0,4-3-52 15,-5 0-59-15,0-4-99 0,-5 1-16 16,-2-2-55-16,-4 4 58 0,-5 0-16 16,-1 2-140-16,-3 1-3 0,-3 0-7 15,-2 3 1-15,0 2-1 0,-3 3-24 16,0 2-49-16,1 3-55 0,3 3-12 16,3 7-37-16,2 7-19 0,7 7 15 15,2 4 49-15,4 4 10 0,6 1 49 16,0-5-31-16,8-1 0 0,4-5-6 15,5-4 15-15,2-5 20 0,1-4-13 16,2-5 15-16,1-2 22 0,3-2 27 0,1-11 16 16,-1-4 6-16,2-7-15 0,1-7-13 15,2-8-22-15,-1-7-21 0,-1-5-14 16,1-3-66-16,-4-3 9 0,-3 0 9 0,-1-2-28 16,-5 1 22-16,-3 0 46 15,-8 2 22-15,-1 4 13 0,-5 3 42 0,0 3-55 16,-3 8 4-16,0 7-2 0,-2 8 26 15,2 9-7-15,3 5 20 0,-6 6-1 16,4 1-16-16,-1 0-24 0,0 7-21 16,-2 6-84-16,1 9-38 0,-2 14 102 15,-2 10 39-15,-3 23-1 0,0 16-9 16,3 14 24-16,4 0 1 0,2-20-1 16,2-20 32-16,0-24-4 0,5-4-17 0,3 2-23 15,1 3 0-15,3 0 12 0,2-3-11 16,2-5-1-16,-1-7-43 0,2-4-200 15,0-7-706-15,0-4-353 0,-1-6-537 16</inkml:trace>
          <inkml:trace contextRef="#ctx0" brushRef="#br0" timeOffset="575.2765">1895 731 988 0,'2'3'1675'0,"4"0"-1450"16,0 0-183-16,5 1 170 0,3 3-65 0,-2 0-71 15,5 0-35-15,-1 3-9 0,-2-2 35 16,-5 1 44-16,0-2-67 0,-4 0-6 15,-2 0 3-15,-3 4 35 0,0 2 37 16,-6 4 37-16,-7 5-34 0,-5 3-54 16,-2 2-34-16,-7 0 1 0,1-2-29 15,0-2-3-15,1-4-9 0,5-4 12 16,3-5 0-16,7-5 27 0,3-3 23 0,3-2-13 16,4 0-9-16,0 0-28 15,0 0-37-15,0-3-78 0,8-1-37 0,5 1-24 16,5-1 126-16,7 3 38 0,3 1-10 15,0 0 10-15,-2 1 11 0,-1 5-7 16,-5-1 8-16,-1 1 12 0,-8 2-11 16,-1-3 43-16,-3 0 19 0,-1 0 18 0,-3 0 1 15,-3 0 5-15,0 0 25 0,0 3 37 16,-3 0-7-16,-8 5-25 0,-3 2-25 16,-5 0-43-16,-2 5-31 0,-4-1-17 15,-1-2-1-15,2-1 0 0,7-6 0 16,2-3-1-16,7-7-26 0,3 0-124 15,5 0-145-15,0-2-178 0,5-5-546 16,10-1-367-16,7-4-162 0</inkml:trace>
        </inkml:traceGroup>
        <inkml:traceGroup>
          <inkml:annotationXML>
            <emma:emma xmlns:emma="http://www.w3.org/2003/04/emma" version="1.0">
              <emma:interpretation id="{94F6285C-D910-457D-9766-901F2A7C8E42}" emma:medium="tactile" emma:mode="ink">
                <msink:context xmlns:msink="http://schemas.microsoft.com/ink/2010/main" type="inkWord" rotatedBoundingBox="13202,818 16257,603 16329,1621 13273,1836"/>
              </emma:interpretation>
            </emma:emma>
          </inkml:annotationXML>
          <inkml:trace contextRef="#ctx0" brushRef="#br0" timeOffset="1843.2851">2854 698 2854 0,'-13'-9'413'0,"6"3"-298"0,5 4 56 0,2-1-62 16,0 1-109-16,6 0-117 0,10-2-35 16,8-3 152-16,12-1 35 0,9-2-35 15,6 2 12-15,0 0-12 0,-4 3 0 16,-4 5-6-16,-5 0 5 0,-7 0 2 16,-3 4 14-16,-3 3 1 0,-3-1-4 15,-2 2 1-15,0 0-12 0,-2 3 12 16,-1-1 6-16,1 1-17 0,-3 1 14 15,-1 1-14-15,-2 3 23 0,-1 1-9 16,-1 4 54-16,-1 4-26 0,2 3-6 16,-4 4-26-16,3 3-8 0,-3 3-1 0,4 1 19 15,-1 2 16-15,-1 0-7 0,0-1 4 16,-1-1-1-16,0-5 1 0,-4-4 12 16,0-5-6-16,-3-4 12 0,2-3 28 15,-1-5 12-15,-2-5 19 0,0-3 15 0,0-3 21 16,0-2 21-16,-5 0 12 0,-3 0-19 15,-6-3-101-15,-6-4-61 0,-6-6-159 16,-5-8-202-16,-6-7-122 0,-4-9-515 16,-1-8-168-16,-2-7-617 0</inkml:trace>
          <inkml:trace contextRef="#ctx0" brushRef="#br0" timeOffset="1470.138">3015 879 2754 0,'-5'-1'561'16,"1"1"-262"-16,-1 0-63 0,3 3-38 15,1 4-198-15,-2 3-28 0,0 8-10 16,0 8 38-16,-1 4 3 0,0 3-1 15,2 1 11-15,-1-3-12 0,3-3-1 16,0-6-2-16,0-5 1 0,0-5-56 16,0-7-226-16,0-5-492 0,0-4-795 15</inkml:trace>
          <inkml:trace contextRef="#ctx0" brushRef="#br0" timeOffset="2060.4918">3158 433 14 0,'3'-3'2234'0,"-2"3"-1775"16,1 0-208-16,-2 0-17 0,0 2-103 16,0 6-79-16,0 3-50 0,6 3 15 15,0 7 46-15,2 7-12 0,-2 11 12 16,-3 4 58-16,-3 6 11 0,0 2-66 16,-8 0 19-16,-2 1-41 0,-1 1-22 0,1-4-20 15,1-3-2-15,4-5-1 16,2-11-109-16,3-8-202 0,0-8-399 0,5-14-642 15,4-3-161-15</inkml:trace>
          <inkml:trace contextRef="#ctx0" brushRef="#br0" timeOffset="2167.3062">3273 908 2303 0,'1'0'575'0,"-1"0"-217"16,2 4-166-16,1 0-129 0,3 2-62 16,7 3 75-16,2-1-25 0,5 2-51 15,2-2-13-15,4-1-193 0,4-4-541 16,-1-3-1727-16</inkml:trace>
          <inkml:trace contextRef="#ctx0" brushRef="#br0" timeOffset="2474.0893">3685 356 1871 0,'-1'0'1210'0,"-2"0"-916"16,3 2-237-16,0 3-25 0,0 1-32 15,6 6-64-15,0 4 64 0,5 6 73 16,1 4-28-16,-1 1-1 0,0-2-19 15,-2-3-3-15,-1-1 7 0,0-5 6 16,-4-3-26-16,1-4-9 0,1-6-244 16,-1-3-460-16,-2-5-1107 0</inkml:trace>
          <inkml:trace contextRef="#ctx0" brushRef="#br0" timeOffset="2716.1559">3758 254 2693 0,'0'0'450'15,"0"0"-383"-15,0 0-16 0,6 0-51 16,7-2-10-16,5 1 10 0,7-4 86 16,5 2-35-16,-3-2-9 0,1 2-30 15,-3 1 7-15,-2 2-19 0,-2 0-2 16,-6 0-23-16,-3 0 25 0,-4 0 3 16,2 5 17-16,-3 0-18 0,3 4-2 15,-3 3 35-15,3 3 26 0,-3 3-11 16,1 5-15-16,-2 2 19 0,-3-1-23 15,1-2-30-15,-3-1 2 0,-1 0 25 16,0-1 19-16,0 0-47 0,-5-1-75 16,1-5-319-16,-6-1-573 0,0-7-936 0</inkml:trace>
          <inkml:trace contextRef="#ctx0" brushRef="#br0" timeOffset="2898.0425">3908 342 2701 0,'-1'-1'567'16,"-1"-1"-357"-16,2 2-1 0,0 0-82 16,0 0-127-16,0 0-54 0,0 0-56 15,0 0 5-15,0 0 0 0,2 2-38 16,3 2-17-16,-1-1-42 0,1 2-97 16,1 0-189-16,-1 0-183 0,-2 3-159 15,1 0 183-15</inkml:trace>
          <inkml:trace contextRef="#ctx0" brushRef="#br0" timeOffset="3178.3716">3894 323 1614 0,'0'0'777'0,"-1"0"-364"0,-1 2-131 15,1 1-58-15,1 0-108 0,0 2-116 16,0 4-120-16,0 2 100 0,4 4 4 16,3 4 32-16,-1 1-9 0,2 2 18 0,-4-1-12 15,1-3-13-15,1-5-35 0,-1-3-214 16,1-3-195-16,0-6-259 0,2-1-506 15,1-3 518-15</inkml:trace>
          <inkml:trace contextRef="#ctx0" brushRef="#br0" timeOffset="3517.1301">4008 413 291 0,'-10'9'245'15,"3"-1"-151"-15,-3 0-2 0,-1 2-58 16,-1 2-34-16,0 1-55 0,-2 0-95 15,0 0-29-15,1 0 127 0,-1-3-53 0,2 1-35 16,-4-2 65-16,4 2 75 0,-2-1 0 16,-1-1 121-16,1 2-14 0,-2 0-15 15,1-1 90-15,1 0 53 0,0 0 114 16,1-5-40-16,6 1-3 0,0-4 59 16,6-1-19-16,-1 1-46 0,2-2-94 15,0 0-45-15,2 0-21 0,3-5-37 16,2-2-53-16,7 1-46 0,6-2 59 15,10-2-12-15,4-2-10 0,6-2-3 16,2-1-3-16,-2 2-34 0,-2 0 1 0,-7 1-2 16,-3 4-16-16,-5 0 14 0,-5 3 0 15,-4 2-29-15,-3 1-33 0,-6 2-63 16,-2 0-93-16,-3 2-172 0,0 6-125 16,-6 2-36-16,-5 1-522 0,0 1 467 0</inkml:trace>
          <inkml:trace contextRef="#ctx0" brushRef="#br0" timeOffset="3846.1894">3786 724 416 0,'0'-2'2043'0,"0"-1"-1570"0,5-1-213 0,2 0-59 16,6-1-71-16,4 0-67 0,6-3-22 15,3-2 16-15,1 1-19 0,1 0-22 16,-2-1-3-16,-1 0-1 0,-2 2-10 15,-3-1-2-15,-1 0-9 0,-4 2-70 16,-4-1-146-16,-5 0-145 0,-2 4-245 16,-4 1-537-16,0 2-123 0</inkml:trace>
          <inkml:trace contextRef="#ctx0" brushRef="#br0" timeOffset="4160.7876">3983 596 242 0,'-2'4'1343'0,"-1"4"-1067"0,-3 3-109 15,-2 5 115-15,-1 1 9 0,-2 1-98 16,-1 2-52-16,-1 0-48 0,-2 1-25 16,-1-1-33-16,1 0-35 0,-1-2 0 0,4-3-74 15,3-5-41-15,2-3-107 0,4-6-81 16,3-1-115-16,0-1-120 0,0-4 56 16,0 0 241-16,2 0 241 0,-1 0 16 15,2 3 297-15,-3 0 32 0,4 1 39 16,-3 1-68-16,-1 0-70 0,0 3-65 15,0 2-74-15,0 4-52 0,2 4 12 16,1 8-2-16,0 3 41 0,-2 4-7 16,3 1 4-16,-4 3 2 0,1-2 0 15,1-2-32-15,-1 0 4 0,1-4-30 0,-1-4-31 16,1-6-15-16,1-2-1 0,-2-7 0 16,3-3-14-16,-1-2-129 0,1-4-156 15,3-9-109-15,2-6-194 0,0-6-595 16</inkml:trace>
          <inkml:trace contextRef="#ctx0" brushRef="#br0" timeOffset="4419.8958">3955 773 1097 0,'3'-3'341'0,"-1"3"-149"15,1 0 3-15,1 0 40 0,3 0-63 16,-1 0-65-16,0-2 3 0,0 2 19 16,0-2-19-16,-1 2-43 0,0 0-18 15,-2 0 5-15,0 4 11 0,-2-1 8 16,4 4-2-16,-2 1-17 0,0 3 1 15,3 6 2-15,-1 1 45 0,0 6 13 16,-1 4-61-16,4 2-44 0,1 3-7 16,-1 1 7-16,2-4 12 0,-1 1 13 15,0-3 0-15,-3-2-10 0,2-3 16 0,-3-3-15 16,-2-4-4-16,0-4-7 0,-2-4-2 16,-1-3-10-16,0-5 26 0,0 0-29 15,0 0-76-15,-1 0-162 0,-7-2-154 16,-3-4-384-16,-1-3-694 0</inkml:trace>
          <inkml:trace contextRef="#ctx0" brushRef="#br0" timeOffset="4949.8294">3761 1167 1169 0,'-26'0'805'0,"3"0"-332"0,2 0-93 15,3 0-65-15,5 3-54 0,3 0 34 16,6-2 1-16,4-1-137 0,0 0-115 16,0 0-44-16,4 0-28 0,8 0-50 15,11 0 9-15,11 0 69 0,13 0 53 0,12 0 47 16,4-5 6-16,2 3-56 0,1-4-26 16,-9 4-24-16,-1-2 0 0,-8 2 16 15,-5 1-15-15,-7-2 2 0,-5 1-1 16,-9-1-2-16,-5-2-2 0,-4 2-79 15,-6-2-156-15,-4 2-311 0,-3 1-142 16,-3-1-661-16,-9 0-117 0</inkml:trace>
          <inkml:trace contextRef="#ctx0" brushRef="#br0" timeOffset="4722.8772">3871 919 1952 0,'-1'-5'496'16,"-1"3"-219"-16,2 2-42 0,0-1-24 16,0 1-191-16,5-2-20 0,4 1 0 15,2 0 35-15,4 0 9 0,1 1-31 16,-1 0-11-16,-2-2-1 0,-4 2-1 15,-3 0 0-15,-1 0-38 0,-3 0-32 0,-2 4-45 16,0 2-62-16,0 0 71 0,-7 5-20 16,0 0-151-16,-1 2 11 0,-1-1 91 15,1-6 126-15,3-1 49 0,2-3 36 16,0 1 55-16,3-3 71 0,0 0 6 16,0 0 7-16,0 0-17 0,0 0-78 0,0 0-80 15,5 2-16-15,-1 3-6 0,4-2 22 16,1 2 29-16,4 0-7 0,-1 0-2 15,2 0-17-15,-2 0-3 0,-1 1-42 16,-1-3-148-16,-3-1-140 0,-2 0-255 16,-5 2-400-16,0 0 342 0</inkml:trace>
          <inkml:trace contextRef="#ctx0" brushRef="#br0" timeOffset="5830.0418">4407 476 674 0,'7'0'1776'0,"4"-5"-1454"0,3 2-71 0,8-2 8 0,4-2-84 15,4-1-64-15,4 0-54 0,1-1-9 16,0 0-1-16,-3-1-12 0,-1 0 9 16,0 0-3-16,-4 2-39 0,-4 0 0 15,-5 3-2-15,-4 3-2 0,-4-1 0 16,-6 3-30-16,-4 0-34 0,0 0-63 15,0 3-65-15,-7 2-42 0,-3 4 73 16,-7 5-43-16,-1 1-139 0,-6 3-192 16,0 0-112-16,3-1 11 0,3-3 305 15,5-3 333-15,4-2 85 0,4-6 176 16,2 1 78-16,2-3 9 0,1 1-19 0,-2 1-65 16,2 0-79-16,0 4-68 15,0 1-1-15,0 4 17 0,0 4 44 0,0 0-61 16,0 1-35-16,0-1-43 0,0-1-36 15,0 0 20-15,2-2-22 0,-1-3-2 16,1-2-134-16,1-2-341 0,0-4-962 16</inkml:trace>
          <inkml:trace contextRef="#ctx0" brushRef="#br0" timeOffset="6158.8287">4546 682 2150 0,'-11'-9'414'0,"0"2"-214"16,5 1 15-16,3 3 86 0,2 3-104 15,1 0-136-15,0 0-61 0,0 0-35 16,0 0-29-16,0 0-57 0,6 1-38 16,5-1 15-16,4 0-229 0,7 0-281 15,3-2-764-15</inkml:trace>
          <inkml:trace contextRef="#ctx0" brushRef="#br0" timeOffset="5473.6142">4563 297 408 0,'5'0'2441'0,"-2"0"-2204"0,0 0-237 16,2 0 0-16,2 3 5 0,1-1-5 15,5 0 0-15,-3 1 13 0,0-1-11 16,-1 1 14-16,0 0-16 0,-2-1-118 16,-4 1-397-16,-3 2-1185 0,0-2 911 15</inkml:trace>
          <inkml:trace contextRef="#ctx0" brushRef="#br0" timeOffset="6014.0547">4743 512 1374 0,'0'0'1250'0,"0"0"-902"0,0 0-210 15,0 5-17-15,0-2-44 0,0 4-77 16,3 1-51-16,2 2 51 0,-1 4 67 16,1 2-1-16,0 5-15 0,-5-1-22 15,0 1-4-15,0 2 13 0,-3-5-38 0,-5 0-38 16,-1-3-220-16,-1-2-203 0,-1-2-228 16,1-4-640-16,-1-2 571 0</inkml:trace>
          <inkml:trace contextRef="#ctx0" brushRef="#br0" timeOffset="6263.5896">4855 578 1595 0,'3'0'326'16,"-3"0"-148"-16,0 0 20 0,0 1-59 15,0 1-71-15,0 0-39 0,0 1-7 16,0-2-9-16,0 1-13 0,0 3-252 16,-10 0-541-16,-2 1-730 0</inkml:trace>
          <inkml:trace contextRef="#ctx0" brushRef="#br0" timeOffset="6739.7522">4528 801 58 0,'-7'-10'2094'0,"0"4"-1573"15,4 4-123-15,-1 2 36 0,3 0-80 16,-2 0-122-16,3 0-114 0,0 1-108 16,0 0-10-16,8 5-147 0,4 2-98 15,8 6 226-15,8 6 19 0,6 5 85 16,5 5-53-16,1-2 5 0,2 3 10 15,-2-3-46-15,1-4 3 0,-3-1-1 16,0-3 37-16,-6-3-27 0,-5-4 3 16,-3-3-14-16,-4-2-2 0,-4-3-38 15,-2-2-178-15,-3-2-323 0,-3-1-709 0,-5-1-778 16</inkml:trace>
          <inkml:trace contextRef="#ctx0" brushRef="#br0" timeOffset="6543.3124">4593 788 1204 0,'4'0'710'0,"1"1"-418"0,4-1-104 15,4 0 90-15,5 0-60 0,6-4-38 16,3 2-1-16,4-3-35 0,0-3-59 16,-1 1-24-16,-2-1-58 0,-3 0-1 15,-4 3 17-15,-5 0-6 0,-4 3-11 16,-6 2-1-16,-2 0-1 0,-4 0 0 15,0 2 49-15,0 0 34 0,-2 3-17 16,-6 2-9-16,-4 5 12 0,-7 8 25 16,-6 5-32-16,-6 4-46 0,0 1-13 15,0-1-3-15,4-3 0 0,0-4-10 16,7-2 9-16,0-1-12 0,3-1 1 0,-2-3-4 16,4-2-40-16,4-5-67 15,2-5-82-15,2-3-144 0,3 0-180 0,-1-9-254 16,2-5-501-16,1-5 587 0</inkml:trace>
          <inkml:trace contextRef="#ctx0" brushRef="#br0" timeOffset="7801.4732">4938 722 2253 0,'0'0'600'15,"0"0"-299"-15,4-3-61 0,6-2-72 16,9-3-149-16,12 0 76 0,12-3-45 16,12 0 20-16,7 1 5 0,0 1 13 0,0-2-41 15,-5 5-6-15,-5-2-13 0,-6 3-15 16,-4 0-12-16,-6 2 0 0,-7 0-2 16,-4 3 0-16,-9-2-2 0,-7 2-29 15,-4 0-71-15,-5 0-165 0,-2 0-116 0,-10 5-13 16,-10 5-313-16,-3 1-981 0</inkml:trace>
          <inkml:trace contextRef="#ctx0" brushRef="#br0" timeOffset="6989.1453">5193 300 3683 0,'-3'-5'490'15,"3"5"-425"-15,-4 0 44 0,4 0 34 16,-1 0-72-16,1 5-71 0,0-1-93 15,3 4-77-15,6 5 119 0,5 4 51 16,0 7 28-16,0 1-26 0,-1 0-1 16,-6-1-1-16,-2-1-1 0,0-2-62 0,-4-6-205 15,-1-4-368-15,0-7-472 0,0-4-929 16</inkml:trace>
          <inkml:trace contextRef="#ctx0" brushRef="#br0" timeOffset="7587.4227">5273 387 186 0,'13'86'1224'0,"-13"-86"-928"0,0 0-45 16,4 0-49-16,7 0-34 0,2 3-26 15,2-3 29-15,4 1-51 0,-2-1-43 16,0 0-22-16,-1 2-20 0,-1-2-35 15,-4 0-1-15,-3 2-38 0,-5 1-93 16,-3-1-164-16,0 1-177 0,-6 2-338 16,-5 2-364-16</inkml:trace>
          <inkml:trace contextRef="#ctx0" brushRef="#br0" timeOffset="7453.6731">5273 387 2855 0,'0'-1'547'0,"0"1"-344"0,0 0-86 16,0 0-117-16,6 0-38 0,4-2-110 16,4 1 141-16,4 1 7 0,4-2 57 15,-2 2-41-15,-1-2-3 0,-5 0-12 16,-3 1-1-16,-3 1-29 0,-3 0-101 0,-5 0-115 15,0 3-124-15,-5 4-111 0,-6 1-66 16,-4 1-465-16,-1 3 209 0</inkml:trace>
          <inkml:trace contextRef="#ctx0" brushRef="#br0" timeOffset="7267.5637">5303 144 13 0,'0'-2'2578'0,"1"2"-2185"16,1 0-329-16,-1 0 38 0,2 0-38 15,2 0-64-15,3 0-19 0,4-1 19 16,2-1 54-16,3 1-3 0,-1-1-19 16,0 2-31-16,-1 0-1 0,-2 0 1 15,-1 0 18-15,-4 2 23 0,1 1-5 16,-1 5-37-16,-2 1 0 0,0 5 22 15,1 3 0-15,0 4 4 0,0 4 2 0,-3 3 17 16,1-1-17-16,-4 3 1 0,4-2-10 16,-3-2-4-16,-1-1 8 0,-1-2-20 15,0-4 22-15,0 0 13 0,0-2-10 16,-5-2-28-16,-2-2-38 0,-1-1-253 0,-3-3-336 16,-3-2-602-16,-1 0-369 15</inkml:trace>
          <inkml:trace contextRef="#ctx0" brushRef="#br0" timeOffset="7983.676">5273 763 2471 0,'0'1'416'0,"0"0"-307"16,0 4-12-16,0 0-27 0,0 3-16 15,3 5 23-15,4 2-1 0,-1 3 10 16,-2-2-48-16,4-1-36 0,-2-2 30 15,1-5-16-15,-1 1-16 0,-2-4-11 16,1-4-151-16,-2-1-253 0,-1 0-344 0,-2-6-1026 16</inkml:trace>
          <inkml:trace contextRef="#ctx0" brushRef="#br0" timeOffset="8192.8094">5312 696 415 0,'0'-5'2054'16,"3"3"-1734"-16,6-1-234 0,4 0 78 15,2 1-42-15,4-1-46 0,0 1 4 16,3 2-13-16,-2 0-19 0,-3 0 6 16,-1 2-26-16,-4 3-2 0,2 5 2 15,-2-1-9-15,-1 4-6 0,0 2 0 16,0 2 6-16,-2 1 6 0,-3 1-24 16,2 1 34-16,-2-3-13 0,-3 2-6 15,4-2-4-15,-6-4-9 0,1-2 10 0,-2-2-13 16,0-1-26-16,0 0-151 0,0-3-205 15,-6 0-226-15,-2 1-571 0,-2-6-208 16</inkml:trace>
          <inkml:trace contextRef="#ctx0" brushRef="#br0" timeOffset="8377.1688">5374 801 58 0,'-5'-2'2660'15,"4"-1"-2243"-15,1 3-238 0,0 0 40 16,0 0-57-16,0 0-162 0,6 0-76 15,2-2-44-15,6 1 120 0,3-1 34 16,4 0-5-16,-1 1-14 0,-3 1-15 16,-3 0-19-16,-3 0-42 0,-4 0-59 15,-4 3-85-15,-3 2-131 0,0 4-126 16,-1 2-113-16,-7 2-610 0,-4-2 571 16</inkml:trace>
          <inkml:trace contextRef="#ctx0" brushRef="#br0" timeOffset="8676.3325">5385 1049 1795 0,'0'0'808'0,"0"0"-371"0,0-3-101 16,8 1-136-16,2-5-153 0,2-1-18 0,5-2-29 16,2-1-25-16,1-1-6 0,0 1-1 15,-5 1-89-15,-1 2-185 0,-3-2-230 16,-6 2-608-16,-1 1-313 0</inkml:trace>
          <inkml:trace contextRef="#ctx0" brushRef="#br0" timeOffset="8839.141">5472 772 1145 0,'-4'-1'1071'16,"1"1"-783"-16,1 0-40 0,0 4-174 15,1 1-74-15,1 6-84 0,-2 4 84 16,1 5 42-16,-1 3-19 0,1 1-23 15,-1 1 29-15,1-1-29 0,-4-2-16 16,3-2-178-16,-2-1-232 0,-1-4-192 16,-3-2-203-16,1 0 60 0</inkml:trace>
          <inkml:trace contextRef="#ctx0" brushRef="#br0" timeOffset="8525.3394">5415 909 1170 0,'5'0'1357'0,"-2"-1"-996"16,1-1-107-16,4-1-107 0,1 1-81 0,7 2-24 16,1-3-26-16,5 1-14 0,-2 1-2 15,-3-1 0-15,1 2-2 0,-4-2 0 16,-1 2-14-16,-4 0-54 0,-6 0-119 16,-1 0-151-16,-2 0-222 0,-6 4-212 15,-5 4-546-15</inkml:trace>
          <inkml:trace contextRef="#ctx0" brushRef="#br0" timeOffset="9060.9657">5262 1106 115 0,'-18'5'1669'0,"-1"0"-1327"16,1-2-15-16,2-1 102 0,2 1-121 0,3-1-155 15,4 0 12-15,2 1 22 0,5-3 8 16,0 0-69-16,0 0-76 0,6 0-50 16,7-2-13-16,11-4 13 0,12-1 46 15,10-1-12-15,9-2-15 0,3 2 3 16,2 1-10-16,1 2-12 0,-6 0-10 16,1 4 7-16,-2 1-16 0,-4 0 19 0,-3 0 10 15,-6 0-10-15,-3 0-13 0,-9 0-9 16,-6 3-28-16,-9-2-160 0,-6 1-328 15,-8-2-664-15,-1 2-880 0</inkml:trace>
        </inkml:traceGroup>
      </inkml:traceGroup>
    </inkml:traceGroup>
    <inkml:traceGroup>
      <inkml:annotationXML>
        <emma:emma xmlns:emma="http://www.w3.org/2003/04/emma" version="1.0">
          <emma:interpretation id="{D037F21B-7C7D-4079-A9F9-3F78920BAEDE}" emma:medium="tactile" emma:mode="ink">
            <msink:context xmlns:msink="http://schemas.microsoft.com/ink/2010/main" type="paragraph" rotatedBoundingBox="8456,2186 12368,1808 12481,2979 8569,33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33272E-5DAC-44EA-8870-3BEC4BC6F881}" emma:medium="tactile" emma:mode="ink">
              <msink:context xmlns:msink="http://schemas.microsoft.com/ink/2010/main" type="line" rotatedBoundingBox="8456,2186 12368,1808 12481,2979 8569,3357"/>
            </emma:interpretation>
          </emma:emma>
        </inkml:annotationXML>
        <inkml:traceGroup>
          <inkml:annotationXML>
            <emma:emma xmlns:emma="http://www.w3.org/2003/04/emma" version="1.0">
              <emma:interpretation id="{BE65DDAB-1C25-4E88-94E1-4458FEC2CBA6}" emma:medium="tactile" emma:mode="ink">
                <msink:context xmlns:msink="http://schemas.microsoft.com/ink/2010/main" type="inkWord" rotatedBoundingBox="8456,2186 8867,2146 8980,3317 8569,3357"/>
              </emma:interpretation>
            </emma:emma>
          </inkml:annotationXML>
          <inkml:trace contextRef="#ctx0" brushRef="#br0" timeOffset="15142.2422">-1722 1681 1204 0,'-3'-5'387'0,"1"2"-143"15,1 1-9-15,-1 2 8 0,1 0-62 16,1 0-45-16,0 0 9 0,0 0 6 16,0 0-23-16,0 0-41 0,0 0-36 15,0 0-19-15,0 0 3 0,0 0-7 16,0 0 1-16,0 0 3 0,0 0 0 15,0 0-7-15,0 0-2 0,0 0-23 16,0 0 0-16,0 0-29 0,0 0 0 16,0 0-3-16,1 0-9 0,2 0 3 15,2 0 36-15,-2-2-18 0,3 1 19 0,2-2-2 16,-5 0-13-16,2 2 14 0,-2-2-11 16,2 2 12-16,-2 0 1 0,0 1 1 15,-2 0 0-15,1 0-1 0,-1 0 0 16,4 1-16-16,-3 0 14 0,-2-1-11 15,1 0 10-15,1 0-10 0,1 0 10 0,0 1 0 16,0 1 3-16,0-1 0 0,2 2 3 16,-2 0-3-16,3-2-3 0,-1 1-19 15,-1 0-7-15,3 3 14 0,-3 1 15 16,5-1 1-16,-4 0 2 0,3 0 17 16,-2 1-11-16,0 1-9 0,2-2-3 15,-3 0 0-15,2 1-13 0,-2 1 16 16,1 1 16-16,0 0-16 0,1 1-1 15,-1 0 1-15,0 1 0 0,-1-1 0 16,2 2-2-16,-3-2 2 0,-1 0 0 16,0 2 0-16,0-2-3 0,-2 2 3 0,1-3 0 15,0 1-11-15,-2-1 11 0,0 0 0 16,0-2 1-16,0 2 18 0,0 1 0 16,0 1-19-16,0-2 0 0,-4-3-25 15,0 1 25-15,-1 3 11 0,0-1 12 0,-4 2 15 16,1 1-13-16,-1-2-12 0,3 2 6 15,-5-5-18-15,5 1 1 0,0-4 0 16,1 2-1-16,-1-1-1 0,1-1 0 16,1 3 1-16,-3-2 0 0,3 1-1 15,-1-2 1-15,-3 2 15 0,2-1-14 16,-2 1 14-16,1 1-14 0,-1-1-2 16,2 0 1-16,1-2 12 0,0 0 0 15,-1-1-10-15,0 2 10 0,-2 0-11 0,2 1-2 16,-2 1-1-16,5-2-2 0,2-1-23 15,-4 2 7-15,2-2 3 0,0 4 14 16,0 1 2-16,0-2-1 0,-1 3 0 16,3-1-19-16,1 2-15 0,0 1 3 15,6 4 32-15,0 0 25 0,4 5-25 16,-3-4 0-16,3 1-25 0,-3-3 24 0,3-3-7 16,-1 0 8-16,0-3 13 0,1 0 3 15,-3-2-15-15,1 1-1 0,-2-4-16 16,0-1 3-16,-4-1-3 0,-2-1 3 15,2 0 12-15,-2 2 1 0,0 0 19 16,0 0 7-16,0-1-4 0,0-1-3 16,0 2 13-16,0-2 3 0,0 1 1 15,-2 0-8-15,-4 2 4 0,3 0 19 0,-2-3-3 16,2 2-4-16,-3 1 0 0,3-1-41 16,-2 4-3-16,-1-3-17 0,3 2-12 15,1-3-19-15,2 3 4 0,0-5-23 16,0 5-3-16,5 3 48 0,1 3 22 15,2 3 22-15,1 2-7 0,0-1-14 16,1 0 13-16,-1-2-14 0,-3-1-3 16,3 0-10-16,-4-3 10 0,0-1 3 15,1-3 2-15,-3-1 17 0,0-1-6 16,-1 1-11-16,-1 0 14 0,-1-1-13 0,0-1 13 16,0 1-4-16,0 0 1 0,0 2 3 15,0-2 16-15,0 3 12 0,0-1 13 0,0 4-9 16,0-1 28-16,-3 5 12 0,-1-3-22 15,-3 3-3-15,1 2-6 0,1-2-29 16,-2 2-9-16,1 3 0 0,-2 0 3 16,2 3-19-16,-1-1 9 0,1-4 7 15,2 1-19-15,0-4-17 0,1-2 17 16,0 0 16-16,2-3 0 0,-1-2 9 16,1-1 6-16,-1-2 0 0,2-1 3 15,0-2 10-15,0 0 9 0,0 0-4 16,0 0 4-16,0 0 0 0,0 0-4 15,0 0-9-15,-6-3-40 0,1 1-27 0,-1-1-116 16,-2-1-37-16,-3 1 24 16,2 2 15-16,-2 1-14 0,0 0-15 0,1 0-56 15,-4 6 22-15,0 1 57 0,0-1 18 16,0 1-3-16,1 0-22 0,1-1 2 0,3-1-185 16,1-2-203-16,3-3-643 0</inkml:trace>
        </inkml:traceGroup>
        <inkml:traceGroup>
          <inkml:annotationXML>
            <emma:emma xmlns:emma="http://www.w3.org/2003/04/emma" version="1.0">
              <emma:interpretation id="{A019E630-8B0D-46DC-ACDB-DDAFF54020E9}" emma:medium="tactile" emma:mode="ink">
                <msink:context xmlns:msink="http://schemas.microsoft.com/ink/2010/main" type="inkWord" rotatedBoundingBox="9532,2422 10182,2359 10242,2980 9592,3043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19235.7247">-537 2160 319 0,'0'3'1808'0,"0"-1"-1339"0,0-1-217 16,0-1-57-16,6 0-105 0,7-3-74 15,2 0 32-15,7-5 61 0,7 1 8 0,4-2-59 16,2-2-14-16,0 0-44 0,-6 0-3 16,-4 1-147-16,-3 0-134 0,-7 2-108 15,-4 1-342-15,-3 4-916 0</inkml:trace>
          <inkml:trace contextRef="#ctx0" brushRef="#br0" timeOffset="18866.1635">-661 2280 1942 0,'0'1'350'0,"0"8"-194"16,1 1 57-16,3 6-68 0,0 4 9 15,2 4-39-15,1 2 1 0,-1 1 46 0,-2-4-66 16,3-3-55-16,-3-1-19 0,3-5-22 16,-1 0-12-16,1-7-46 0,1-1-181 15,3-6-329-15,-2-3-686 0</inkml:trace>
          <inkml:trace contextRef="#ctx0" brushRef="#br0" timeOffset="19741.174">-368 1876 2076 0,'-3'-3'434'0,"0"0"-144"0,1 3 19 15,2 0-95-15,0 3-214 0,0 7-109 0,0 10 109 16,6 5 6-16,1 10 55 0,-1 3 6 16,-3 6-3-16,0-2-10 0,-1-2-32 15,-2-2 0-15,0-7 4 0,0-3-24 0,-2-7 1 16,-3-3 13-16,2-5-14 0,2-6 10 15,-1-3-11-15,2-4-1 0,0 0 2 16,0 0 9-16,0-2-11 0,0 0-25 16,3-1-19-16,2 1-14 0,3 0-21 15,4-1 53-15,4 0 24 0,2 0-23 16,4-1-10-16,1 0 12 0,-3 2 4 16,2 2 3-16,-8 0 15 0,-3 0-12 15,-2 0-9-15,-4 0 3 0,-2 2 17 16,-3 1-14-16,0 2 16 0,-2 0 18 15,-2 4 68-15,-6 2-22 0,1 2-16 0,-5 1-17 16,-1 3-17-16,-2-1-14 0,-2 1-1 16,0 1-15-16,2 0-32 0,0-4-54 15,3-1-22-15,2-2 60 0,4-5 0 16,2-1-20-16,3-5-19 0,0 0-38 16,0 0-56-16,1 0 32 0,-1-3 48 0,1-1 17 15,1-1 100-15,1 0 3 0,0 2 75 16,0 1-39-16,0 1-7 0,0 1 98 15,1 0 5-15,4 0-57 0,-2 0-14 16,2 3 94-16,4-3 0 0,4 2-46 16,-1-1-64-16,3 4-25 0,2-4-23 15,2 2-1-15,1 0-108 0,2-3-370 16,1 0-837-16</inkml:trace>
          <inkml:trace contextRef="#ctx0" brushRef="#br0" timeOffset="19068.9934">-473 1971 171 0,'0'0'2508'0,"0"0"-1966"15,0 0-296-15,0 0 10 0,0 0-215 16,4 0-41-16,5-3-148 0,7 3 97 16,6-3 51-16,6 1 35 0,-2-1 12 0,2-1-47 15,-3 0-1-15,-4 2-84 0,-5-1-106 16,-5 1-16-16,-5 2-117 0,-5 0-209 15,-1 2-495-15,-3 4-186 0</inkml:trace>
          <inkml:trace contextRef="#ctx0" brushRef="#br0" timeOffset="18704.6122">-604 1971 1453 0,'0'2'543'0,"0"3"-244"15,0 0-8-15,-3 4 11 0,-3 5-36 0,0 4-11 16,-4 3-20-16,0 2-30 0,-6 4-57 16,2-1-45-16,-1 2-53 0,-1 3-25 15,2-4 8-15,-1 5-32 0,1-3 0 0,-2 2-1 16,1-2-28-16,2 0-93 15,3-6 8-15,3-2-199 0,3-4-95 0,2-7-200 16,2-4-468-16,0-4-389 0</inkml:trace>
        </inkml:traceGroup>
        <inkml:traceGroup>
          <inkml:annotationXML>
            <emma:emma xmlns:emma="http://www.w3.org/2003/04/emma" version="1.0">
              <emma:interpretation id="{AD39444E-5AF2-47A9-BAC7-3227C22BD56A}" emma:medium="tactile" emma:mode="ink">
                <msink:context xmlns:msink="http://schemas.microsoft.com/ink/2010/main" type="inkWord" rotatedBoundingBox="10428,2107 12379,1918 12457,2724 10506,2912"/>
              </emma:interpretation>
            </emma:emma>
          </inkml:annotationXML>
          <inkml:trace contextRef="#ctx0" brushRef="#br0" timeOffset="20237.9549">84 1845 1574 0,'-10'-18'1230'0,"1"6"-1015"16,4 5-36-16,1 3 225 0,2 4-104 16,2 0-191-16,0 0-109 0,6 5-144 15,5 7-32-15,13 7 176 0,8 9 94 16,8 7-50-16,8 5 0 0,2 5 16 15,0-3-32-15,-2 1-6 0,-3-5 10 16,-5-2-29-16,-1-5-2 0,-4-5-1 16,-2-4-138-16,-4-5-191 0,-1-3-254 15,-6-9-580-15,-6-2-643 0</inkml:trace>
          <inkml:trace contextRef="#ctx0" brushRef="#br0" timeOffset="20046.1455">243 2004 2553 0,'2'-2'566'16,"-2"2"-295"-16,0 0-20 0,0 0-49 16,0 2-95-16,0 1-86 0,0 2-20 15,-2 7 1-15,-2 4 82 0,-3 4 1 16,0 6-17-16,-4 2-15 0,-3 0-31 16,0-2-2-16,0-3-20 0,0-3-84 0,2-5-144 15,2-4-106-15,1-9-181 0,4-2-300 16,4-5-931-16</inkml:trace>
          <inkml:trace contextRef="#ctx0" brushRef="#br0" timeOffset="20725.1576">640 1706 2273 0,'0'0'391'0,"2"-2"-233"0,4 0 102 16,5-1-46-16,6-1-87 0,8 1-25 15,6-5 15-15,3 0-9 0,5 0-30 16,-1-2-30-16,0 1-46 0,-3 0 11 15,-2 1-13-15,-5 0-15 0,-7 1-20 16,-5 5-53-16,-5 0-121 0,-8 2-151 16,-3 2-228-16,0 6-151 0,-6 1-332 15,-5 4 285-15</inkml:trace>
          <inkml:trace contextRef="#ctx0" brushRef="#br0" timeOffset="21162.7579">780 1930 264 0,'-8'-3'2270'0,"3"0"-1874"0,2 3-149 15,2 0 100-15,1 0-159 0,0 0-188 16,0 0-83-16,0 0-12 0,1 3-9 16,4 2 62-16,4 5-127 0,2-5-219 15,3 0-338-15,5-4-624 0,-2-1 595 16</inkml:trace>
          <inkml:trace contextRef="#ctx0" brushRef="#br0" timeOffset="21728.196">845 2111 1773 0,'-14'-20'546'0,"0"4"-113"0,5 4-70 15,-1 3-12-15,6 5-57 0,2 0-96 16,2 3-76-16,0 1-59 0,0 0-63 16,5 0-63-16,7 2-53 0,5 4 116 15,10 3 4-15,-1 3 43 0,8 2 0 16,0 6-22-16,2-1 0 0,-5 3-10 15,2-2 19-15,-4 1-2 0,-2-4-4 0,-4 0-25 16,-3-4-3-16,-3-1-19 0,-1-2-106 16,-4-4-195-16,-1 0-245 0,-3-5-757 15,-1-1-551-15</inkml:trace>
          <inkml:trace contextRef="#ctx0" brushRef="#br0" timeOffset="21542.5643">839 2087 1103 0,'0'0'693'15,"7"0"-361"-15,6-1-14 0,5-5 11 16,6-1-124-16,2-1-54 0,5-3 12 16,0 2-33-16,-1-2-47 0,1 3-35 15,-3 1 12-15,-3-3-41 0,-7 5-3 16,-2 0 2-16,-5-1-18 0,-5 6-12 15,-3 0-13-15,-3 0 2 0,0 3 11 16,0 5 12-16,0 4 65 0,-6 4 71 0,-5 6 5 16,-3 4-40-16,-6 5-45 15,-2 2-19-15,-1 0-35 0,4-7-2 0,2-3-1 16,3-6-1-16,1-1 2 0,2-3-1 16,-1 0-20-16,-3 0-92 0,2-3-107 0,1-2-68 15,2-7-107-15,3-1-168 0,2-5-437 16,0-7-88-16</inkml:trace>
          <inkml:trace contextRef="#ctx0" brushRef="#br0" timeOffset="20552.3091">822 1525 76 0,'3'0'2915'15,"0"0"-2656"-15,0 1-236 0,2 1 47 16,1 3-13-16,5-2-41 0,-2 3-13 16,0 0 16-16,-1-1-6 0,0-2-12 0,-5 3-1 15,-2 1-177-15,-1 0-272 16,0 6-268-16,-7-3-651 0,-7 3 627 0</inkml:trace>
          <inkml:trace contextRef="#ctx0" brushRef="#br0" timeOffset="20844.2578">853 1771 475 0,'0'3'1095'0,"0"-3"-842"16,0 3-34-16,0 3 8 0,4 2-23 15,1 5-33-15,3 1-59 0,-1 5-54 16,1 0-25-16,-2 1-33 0,2-2-7 16,0-1-235-16,-2-5-399 0,0-5-792 15</inkml:trace>
          <inkml:trace contextRef="#ctx0" brushRef="#br0" timeOffset="20995.426">1005 1779 334 0,'0'0'1692'0,"0"0"-1326"16,0 0-192-16,0 4 29 0,0-1-113 16,0 5-61-16,0 5-28 0,0 1-1 15,0 5-11-15,0-3-112 0,0 1-248 16,-7-1-379-16,3-3-884 0</inkml:trace>
          <inkml:trace contextRef="#ctx0" brushRef="#br0" timeOffset="21261.2">1053 1849 1187 0,'0'0'387'0,"0"0"-218"0,0 1 4 0,0 5-36 16,0-2-108-16,0 4-29 0,0 0-3 16,0-1-235-16,-4 4-403 0</inkml:trace>
          <inkml:trace contextRef="#ctx0" brushRef="#br0" timeOffset="22731.8762">1236 1971 1247 0,'0'0'1342'16,"2"0"-969"-16,10-6-98 0,5-1 15 16,9-4-125-16,9-3-80 0,8 0-19 0,7-2 6 15,4 2 0-15,0-2 7 0,0 3-26 16,-4 1-13-16,-4 2-38 0,-4 4-2 15,-6 2-17-15,-8 3-8 0,-8-1-13 16,-9 2-31-16,-8 0-62 0,-3 4-71 16,-2 2-1-16,-8 4-36 0,-9 5-171 0,-6 1-352 15,-1 2-743-15</inkml:trace>
          <inkml:trace contextRef="#ctx0" brushRef="#br0" timeOffset="21964.203">1386 1674 3476 0,'0'-3'452'0,"0"0"-286"0,0 3 15 16,-1 0 33-16,1 0-93 0,0 1-121 15,0 3-80-15,0 0-38 0,1 3 7 16,4 1 98-16,4 5 13 0,-4 1 16 15,1 2-16-15,0 2-41 0,-2-5-143 16,-3-3-186-16,1-5-267 0,-2-3-736 16,0-5-326-16</inkml:trace>
          <inkml:trace contextRef="#ctx0" brushRef="#br0" timeOffset="22214.1188">1417 1490 803 0,'0'-3'1662'0,"0"3"-1494"0,0 0-149 15,4 0 94-15,5 0-16 0,2 0-27 0,3 2 17 16,1-2 31-16,1 0-6 0,-1 1-19 16,-1 1-39-16,-1 0-19 0,-1-1-13 15,0 2 0-15,-4 0 13 0,0-1 3 16,-2 3-9-16,0 0-1 0,0 2 1 16,1 4 9-16,0 6 15 0,0-2 14 15,0 5-1-15,-2-1-29 0,0 0-35 16,-1 0-1-16,-1-3 14 0,-1-1-12 15,-2 0-3-15,0-2-10 0,0-2-72 16,0 1-142-16,-5-1-129 0,-2-4-237 0,-1 0-675 16,-1-4-127-16</inkml:trace>
          <inkml:trace contextRef="#ctx0" brushRef="#br0" timeOffset="22523.4178">1458 1686 413 0,'-8'86'1183'0,"11"-86"-740"0,5 0-64 0,0 0-41 0,6-3-109 16,3 0-34-16,4-2-45 0,-2 2-58 15,0-2-54-15,-2 2-35 0,-3 0-3 16,0 3-4-16,-5-1-66 0,-5 1-134 16,-4 0-152-16,0 4-299 0,-4 1-424 15</inkml:trace>
          <inkml:trace contextRef="#ctx0" brushRef="#br0" timeOffset="23742.8403">1686 1960 1793 0,'-3'-8'458'15,"1"3"-186"-15,0 2 60 0,1 1 1 16,1 2-144-16,0 0-123 0,0 5-66 16,0 4-41-16,0 6 41 0,0 5 32 15,0 5 12-15,0 4-31 0,0 1 0 16,0-2 0-16,0-2-13 0,0-2-89 15,-3-4-58-15,-2-3-64 0,2-4-113 16,-3-2-70-16,-2-4-70 0,-1 1-90 16,-2-3-16-16,-3 3 114 0,0-1 198 15,-1 1 258-15,1-3 82 0,-2-2 456 0,2-1 42 16,3-1-115-16,0 1 16 0,4-2-44 16,1 0-38-16,4 0-58 0,0 0-71 15,2-5-90-15,0 3-70 0,4-2-44 16,6-1-7-16,6-5 10 0,7 3-44 15,8-4-14-15,5-1-11 0,6 1-16 16,3 4 3-16,3-1 10 0,0 3-15 16,-3 2 5-16,1 1 10 0,-5 1-47 0,-4 1-79 15,-9 0-132-15,-4 0-270 0,-7 0-512 16,-7 0-690-16</inkml:trace>
          <inkml:trace contextRef="#ctx0" brushRef="#br0" timeOffset="22398.6943">1458 1686 1583 0,'0'-4'1004'0,"0"1"-750"15,4 1 3-15,4-1-49 0,5 0-97 16,2 0-35-16,2-1 13 0,3-2-19 16,-1 4-36-16,-5-3-23 0,-5 5-11 15,-3-3-32-15,-4 3-37 0,-2 0-131 16,0 1-107-16,-2 4-62 0,-5 2-61 16,-3 3-230-16,-4 0-492 0</inkml:trace>
          <inkml:trace contextRef="#ctx0" brushRef="#br0" timeOffset="23098.2811">1563 1996 2228 0,'-15'-46'368'0,"22"41"-219"0,3-1 27 15,4 0-38-15,3 3-83 0,4-3-10 16,1 1 12-16,3 3-15 0,-3-1-1 16,-1 3-15-16,-4 0-25 0,-3 0 18 15,-3 6-17-15,-5 4 11 0,-2-1 12 16,-3 4 29-16,-1 3 0 0,0-1-13 15,-3 3-15-15,-2-2-26 0,-1 0-21 16,0-2-110-16,1-1-105 0,-2-3-103 16,2-5-152-16,0 0-188 0,1-2-336 0,-1-2 367 15</inkml:trace>
          <inkml:trace contextRef="#ctx0" brushRef="#br0" timeOffset="22876.4455">1563 1996 2224 0,'0'0'476'0,"0"3"-280"15,0-1-7-15,0 1-131 0,0 2-55 16,5 2 16-16,0 1 32 0,1 1-6 16,1 1 0-16,0 2-20 0,-1-1-5 0,-3-2-20 15,0-1-169-15,-1-3-267 16,-1 0-623-16,-1-5-621 0</inkml:trace>
          <inkml:trace contextRef="#ctx0" brushRef="#br0" timeOffset="23387.4601">1653 2045 842 0,'-5'94'831'16,"5"-94"-369"-16,0 0-174 0,4-2-104 16,3-1-107-16,3-4-22 0,4 0-23 15,0-1-32-15,0 2-22 0,-1-2-39 16,-2 3-120-16,-3-2-156 0,-2 2-235 16,-3 2-193-16,-3 0-54 0</inkml:trace>
          <inkml:trace contextRef="#ctx0" brushRef="#br0" timeOffset="23256.233">1653 2045 1409 0,'5'-7'429'0,"1"1"-217"0,2-2-20 15,1 3-11-15,2-2-36 0,1 4-41 16,-2 0-17-16,0 2-23 0,1 1-37 16,-6 0-27-16,-2 1-39 0,-1 5-45 15,-2 1-93-15,0 3-75 0,-2-1-17 16,-4 0-31-16,-2 2-185 0,-1-2-238 16</inkml:trace>
          <inkml:trace contextRef="#ctx0" brushRef="#br0" timeOffset="23855.3919">2062 2218 936 0,'0'0'1111'0,"-1"0"-1111"0,-2 0-348 0,-2-2-131 15,-1-1-741-15</inkml:trace>
        </inkml:traceGroup>
      </inkml:traceGroup>
    </inkml:traceGroup>
    <inkml:traceGroup>
      <inkml:annotationXML>
        <emma:emma xmlns:emma="http://www.w3.org/2003/04/emma" version="1.0">
          <emma:interpretation id="{97651164-8CB1-4072-A9AC-560D21CD622F}" emma:medium="tactile" emma:mode="ink">
            <msink:context xmlns:msink="http://schemas.microsoft.com/ink/2010/main" type="paragraph" rotatedBoundingBox="7855,3211 14531,2473 14651,3560 7975,42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31EE8A-4474-4D78-9105-4603088958F5}" emma:medium="tactile" emma:mode="ink">
              <msink:context xmlns:msink="http://schemas.microsoft.com/ink/2010/main" type="line" rotatedBoundingBox="7855,3211 14531,2473 14651,3560 7975,4298"/>
            </emma:interpretation>
          </emma:emma>
        </inkml:annotationXML>
        <inkml:traceGroup>
          <inkml:annotationXML>
            <emma:emma xmlns:emma="http://www.w3.org/2003/04/emma" version="1.0">
              <emma:interpretation id="{CDE383CF-4EFE-444F-9675-F1A9D5307665}" emma:medium="tactile" emma:mode="ink">
                <msink:context xmlns:msink="http://schemas.microsoft.com/ink/2010/main" type="inkWord" rotatedBoundingBox="7887,3506 9076,3375 9150,4040 7961,4171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26559.4349">-2457 3132 2840 0,'0'0'455'0,"0"0"-369"0,4 0-13 16,2 0-57-16,8 0-3 0,3 0-10 16,5 0 38-16,4-2 29 0,1 2-32 15,-2-3-13-15,-2 1 0 0,0 1-25 0,-5-1-34 16,-1-1-153-16,-3 1-196 0,-8 2-216 15,-1 0-626-15</inkml:trace>
          <inkml:trace contextRef="#ctx0" brushRef="#br0" timeOffset="27175.1636">-2278 3176 908 0,'0'-3'589'15,"0"1"-87"-15,0 2-49 0,0 0-66 16,0 0-130-16,0 0-113 0,0 0-39 16,3 0-77-16,4 2 20 0,1 4 35 15,3 3-13-15,0 1-20 0,0 4 10 16,-1 3 19-16,0 1 3 0,-3 2-16 16,1 1-13-16,-5 2-9 0,0-4-15 15,1 0-29-15,-1-2 0 0,-2-2-107 0,-1-3-186 16,2-4-280-16,-2-3-592 0,1-5-691 15</inkml:trace>
          <inkml:trace contextRef="#ctx0" brushRef="#br0" timeOffset="26805.1638">-2333 3224 858 0,'-4'3'1401'0,"1"4"-1210"0,2 4-159 15,1 6 146-15,0 7-1 0,0 4-61 16,0 7-14-16,4 1 29 0,4 2 54 15,-2-2-86-15,5-4 6 0,-5-1-39 0,2-4 4 16,-2-4 30-16,-2-5-27 16,2-4-13-16,-5-3-4 0,-1-5 7 0,0-1 8 15,0-3 1-15,0-1 3 0,0 1 15 0,0-2 18 16,0 0-3-16,0 0-9 16,0 0-19-16,-3 0-13 0,-6 0-14 0,-4 0-50 15,-5-3-130-15,-1-4-150 0,-7-5-125 16,1-4-143-16,3-9-537 0,4-4-638 15,4-12 1023-15</inkml:trace>
          <inkml:trace contextRef="#ctx0" brushRef="#br0" timeOffset="27015.2128">-2131 2961 427 0,'15'-3'1395'0,"1"1"-1205"0,-4 2-2 16,-1 0 100-16,1 0-85 0,-1 0-55 0,-2 2 6 15,2 3 0-15,-1 0-39 0,-3 0-35 16,1 2-29-16,-5 1-16 0,0-2-4 16,-3 1-12-16,0 1-6 0,0 1 0 15,-6 2-13-15,-8 5 0 0,-1 0-169 0,-10 4-157 16,-3-1-170-16,-1 0-179 0,-2-1-89 16,0-2-310-16</inkml:trace>
          <inkml:trace contextRef="#ctx0" brushRef="#br0" timeOffset="27553.3458">-2060 3311 2344 0,'0'-2'568'0,"0"2"-216"0,0 0 7 16,0 0-154-16,0 5-145 0,0 0-60 15,0 5 0-15,-2 6 22 0,1 1 60 16,-2 6-17-16,0-2 10 0,-4 2-47 16,3 0 19-16,-2 1-28 0,-2 0-2 15,2 0-17-15,-2-4-50 0,3-4-88 16,1-2-160-16,-1-2-219 0,3-5-475 15,2-4-409-15</inkml:trace>
          <inkml:trace contextRef="#ctx0" brushRef="#br0" timeOffset="27382.513">-2138 3196 1948 0,'2'-3'667'0,"4"3"-493"0,-3 0-4 15,5-1 9-15,4 0-54 0,7 1-33 16,1-3-6-16,0 3-16 0,2-3-16 15,-2 3-19-15,-3 0-25 0,-3 0-10 16,-1 0-3-16,-6 0 1 0,1 3 2 16,-5 0-1-16,0-1-2 0,-3 3-32 15,2 3-3-15,-2 1 6 0,0 5-63 0,-5 4-135 16,-4 1-142-16,0 1-206 0,-5 0-454 16</inkml:trace>
          <inkml:trace contextRef="#ctx0" brushRef="#br0" timeOffset="27713.4371">-2077 3473 1800 0,'0'-1'1153'0,"1"1"-773"0,1 0-91 16,3 0-118-16,-4 0-171 0,5 3-73 15,7 3 73-15,1 2 19 0,4 3 38 0,3 1-10 16,-3 0-22-16,2 3-22 0,0-2 26 15,1-2-27-15,-4 1-2 0,0-2-110 16,-2-1-197-16,-2-4-329 0,-1-3-836 16</inkml:trace>
          <inkml:trace contextRef="#ctx0" brushRef="#br0" timeOffset="28257.1324">-1762 3253 2286 0,'0'0'455'0,"0"0"-210"0,0 2 30 0,0 2-151 16,3 0-111-16,3 3-10 0,2 1 19 16,3 1 4-16,-1 1-14 0,0 1-12 15,1 0-3-15,-5-3-264 0,0-5-257 16,-3 0-672-16,-1-3-275 0</inkml:trace>
          <inkml:trace contextRef="#ctx0" brushRef="#br0" timeOffset="28529.8916">-1762 3253 1120 0,'54'-2'1325'0,"-45"-2"-1119"16,4 2 26-16,5-1 37 15,7 0-122-15,-2-1-86 0,5 1-7 0,-1 3 22 16,-3-3-19-16,-2 3-22 0,-5 0-34 16,-4 0-1-16,-6 0 0 0,-2 3-2 0,-5 0-46 15,0 1-15-15,-5 4 31 0,-4 4 31 16,-5 4-15-16,-3 3-133 0,-8 6-152 15,0-4-140-15,2-1 17 0,4-4-286 16,2-7 710-16,7-4 75 0,8-2 224 16,0-3-122-16,2 0-25 0,0 0 46 15,0 0 41-15,0 0-36 0,0 0-71 16,2 0-87-16,0 0-45 0,2-2-35 16,4-1 32-16,0 0-13 0,1 0-223 15,-3 2-226-15,-3 0-333 0,0 1-562 16</inkml:trace>
          <inkml:trace contextRef="#ctx0" brushRef="#br0" timeOffset="28100.4138">-1621 3010 1430 0,'9'-2'1294'0,"0"1"-1133"0,4-2 22 16,4 3 60-16,4-2-141 0,1 1-55 15,0 1-5-15,-2 0-17 0,-3 0-22 16,-3 0-3-16,-5 0-9 0,-6 7-188 16,-3 2-232-16,-3 3-103 0,-9 4-190 15,-7 1-684-15</inkml:trace>
          <inkml:trace contextRef="#ctx0" brushRef="#br0" timeOffset="27943.5356">-1748 2969 3187 0,'0'-6'433'0,"0"3"-307"0,0 2 76 16,1 1-66-16,1 0-136 0,1 1-113 0,3 5-10 15,0-1 107-15,5 5 16 0,3 5 3 16,-3 2-3-16,-2 5-10 0,-4 1-119 15,-2 0-360-15,-3-2-586 0,0-6-917 16</inkml:trace>
          <inkml:trace contextRef="#ctx0" brushRef="#br0" timeOffset="28810.1809">-1680 3505 904 0,'-3'11'1023'0,"0"-3"-660"0,1-2-56 0,2 3-62 16,0-4-94-16,0 1-48 0,2-2-27 0,4 2-21 16,3-4-52-16,2 1 10 0,4-3-11 15,3 0-2-15,2-3-10 0,4-7-159 16,3-1-111-16,-1-4 110 0,1 2 79 15,-3 1 36-15,0 2 36 0,0 2 19 16,-5 0 158-16,1 1 26 0,-1 3-56 16,-2 2-18-16,0-1 5 0,-6 3 0 15,0 0-13-15,1 0-16 0,-3 0-7 16,1 1-12-16,-1 3-7 0,-3-1-10 16,0 1-5-16,-3-2-5 0,1 3-2 15,-3-3-13-15,1 1-6 0,-2-2-6 0,1 0-13 16,1 3-25-16,-2-2-158 15,4 2-259-15,-4-4-358 0,2 0-1151 0</inkml:trace>
        </inkml:traceGroup>
        <inkml:traceGroup>
          <inkml:annotationXML>
            <emma:emma xmlns:emma="http://www.w3.org/2003/04/emma" version="1.0">
              <emma:interpretation id="{610DDE61-7909-4337-83DA-C0E9A8DD22C1}" emma:medium="tactile" emma:mode="ink">
                <msink:context xmlns:msink="http://schemas.microsoft.com/ink/2010/main" type="inkWord" rotatedBoundingBox="9341,3047 11667,2790 11774,3757 9448,4014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29457.3331">-704 3119 1557 0,'6'-5'1492'16,"-5"0"-1058"-16,-1 2-68 0,0 1 13 16,0 1-115-16,-3 0-94 0,-5-1-48 15,-1 1-29-15,-3 1-66 0,-8 0-27 16,-4 0-24-16,-5 10-50 0,-4 1-24 16,-1 5-10-16,0 3 0 0,6 2-25 15,5-4-4-15,7-1 31 0,12-5 6 16,4 1-57-16,0-5-64 0,8 4 66 15,9-2 107-15,4 5 45 0,7-3-15 0,3-1 18 16,2 2 12-16,-1-2-12 0,-2-1 20 16,-4 1-18-16,-4-1 1 0,-5-1 38 15,-5-2 35-15,-2-1 7 0,-7 0 5 16,-2-3 7-16,-1 1 11 0,0 1 20 16,0 1 5-16,-8 1 0 0,-1 2 17 0,-6 0-58 15,-7 3-35-15,-1 3-55 16,-8 4-30-16,1-1-11 0,-1-1-45 0,5-3-10 15,7-3-35-15,7-9-15 0,7-2-108 16,2-13-480-16,3-11-882 0</inkml:trace>
          <inkml:trace contextRef="#ctx0" brushRef="#br0" timeOffset="30090.1741">-656 2697 2407 0,'1'-4'409'16,"1"4"-248"-16,-2 0 47 15,3 7-208-15,3 4 23 0,3 13-23 0,2 10 143 16,0 9 48-16,1 9-52 0,1 6 35 16,-2 12-68-16,-2-7-5 0,0-3-61 15,-1-4 26-15,0-18-44 0,1 0-21 0,-1-7 0 16,1-8 0-16,-4-8-1 0,-1-4-2 16,1-5-2-16,-3-4 1 0,1-2-9 15,-2 0-4-15,4-5-26 0,3-5 42 16,3-7 0-16,1-7-10 0,0-5-24 15,2-2-13-15,-3 3 31 0,-3 1 16 16,0 7 0-16,-5 3 13 0,0 7-10 16,-2 4 13-16,-1 4 6 0,0 0-1 15,0 2-8-15,0 0-13 0,2 4-14 16,3 7-67-16,-1 3 81 0,4 8 34 0,1 6 26 16,2 3-26-16,0-1-15 15,-2-1-18-15,2-4-1 0,0-2-12 0,1-5-92 16,2-5-128-16,7-6-148 0,-3-4-70 15,4-3-27-15,3-10-87 0,1-10-136 0,0-1 94 16,-1-5 453-16,-2 0 153 16,-4 2 286-16,-4 0 288 0,-2 1 6 0,-8 1-149 15,0 3-18-15,-5-1-15 0,0 5-22 16,-2 2-44-16,-4 2-41 0,-5 3-51 16,0 1-104-16,-3 2-78 0,-2 4-41 15,-1 1-17-15,0 0-12 0,-1 8-32 16,-1 5-27-16,2 5-9 0,3 0 27 15,3 5 13-15,6-4-1 0,5 0-12 16,0-1 6-16,4-4 13 0,3-2 12 16,4-2-3-16,0-2 0 0,-2-5 8 15,4-3 17-15,-2 0 31 0,1-2-3 0,0-7 3 16,1-1 0-16,1-5 13 0,0-1-19 16,0 0-22-16,-3 2-3 0,0 3 1 15,-6 3 1-15,-1 3 11 0,-2 2-13 0,-2 3-3 16,0 0-38-16,0 0-28 0,0 0-46 15,0 7 24-15,3 5 78 0,0 2-34 16,2 6-158-16,4 2-281 0,-1 1-267 16,7-3-635-16</inkml:trace>
          <inkml:trace contextRef="#ctx0" brushRef="#br0" timeOffset="30747.054">352 2963 2075 0,'-17'-25'492'0,"-6"-1"-150"0,1 0-86 0,0 4 56 16,0 2-150-16,-1 6-26 15,3 7 34-15,1 5-61 0,1 4-40 0,4 10-69 16,-2 10-75-16,6 8 19 0,2 8-13 16,3 5 66-16,5 3-10 0,0 1 12 15,5-2 0-15,6-7 1 0,1-6-15 0,5-7 15 16,2-7 2-16,1-8 11 0,3-7-1 15,3-3 17-15,4-12 33 0,1-9 7 16,1-10-13-16,3-7-9 0,0-9-46 16,-1-4 15-16,2-5-16 0,-3 2-19 15,-2-4 19-15,-2 1-15 0,-3-1-4 16,-5 2-12-16,-8 1 6 0,-3-1-7 16,-9 4 23-16,-1 4 9 0,-1 3 3 15,-5 9-2-15,-1 13 52 0,1 7-12 16,2 11 6-16,-1 5-47 0,0 3-28 0,-1 10-91 15,-2 9 72-15,-1 12 28 0,1 14 19 16,-7 24 41-16,1 23 25 0,-2 22-35 16,7-2 12-16,7-15 4 0,2-31-46 15,7-27-2-15,3-14-13 0,3-8-2 16,5 0 13-16,6-4-28 0,2-1 28 0,4-8 3 16,-1-7 25-16,-1-2 9 0,0-12 22 15,-2-6-16-15,-1-4-5 0,-3-3-11 16,-4-3-24-16,-4-1 1 0,-6 3-2 15,-3-1 0-15,-5 4-14 0,-10 1-1 16,-2 3-71-16,-5 2 53 0,-2 6 15 16,2 3-21-16,2 4-35 0,2 5 75 15,7 1 48-15,1 4-48 0,5 7-100 0,0 4 62 16,4 8 38-16,3 1 38 0,4 2-4 16,2-1-18-16,1-2 18 0,-2-3-6 15,2-4-27-15,-2-2 18 0,1-5 0 16,1-1-18-16,-4-3 1 0,6-1 0 15,-2-3-2-15,1-1-38 0,-1 0-55 16,-1 0-55-16,-2-1-38 0,-5-1-45 16,-3-3-65-16,-3 2-21 0,0-4 14 15,0 1-69-15,-5-3-45 0,-1 0-12 0,-2 2 22 16,1-1-50-16</inkml:trace>
          <inkml:trace contextRef="#ctx0" brushRef="#br0" timeOffset="31185.9583">908 3042 992 0,'2'-2'2005'0,"1"2"-1481"0,-3 0-148 16,0 0-82-16,0 0-157 15,0 3-137-15,2 4-47 0,-1 2 28 0,2 6 19 16,2 2 72-16,0 3-10 0,-2 1-10 16,-2-1 4-16,2-4-19 0,-1-5 0 0,-1-2-20 15,1-5-17-15,1-3 0 0,-3-1 19 16,0 0 40-16,0-2 24 0,2-4 27 15,-1-6 4-15,1-1 32 0,2-9-81 16,3-2-65-16,0-6-27 0,3-1 6 16,0-5 19-16,4 1 0 0,-1 3 1 15,4 0 1-15,2 3 31 0,1 4-4 16,0 6-8-16,2 2-19 0,-2 5-19 16,0 3-14-16,2 4 5 0,-3 3-8 15,2 2-13-15,1 4-3 0,0 8 3 16,0 4 22-16,-2 3-7 0,-2 4-83 15,-4 0-253-15,-4-1-839 0,-7-2-1797 16</inkml:trace>
        </inkml:traceGroup>
        <inkml:traceGroup>
          <inkml:annotationXML>
            <emma:emma xmlns:emma="http://www.w3.org/2003/04/emma" version="1.0">
              <emma:interpretation id="{DF0E3C23-717E-4331-BD2F-F03F8D8C1470}" emma:medium="tactile" emma:mode="ink">
                <msink:context xmlns:msink="http://schemas.microsoft.com/ink/2010/main" type="inkWord" rotatedBoundingBox="12097,2915 14550,2644 14651,3560 12198,3831"/>
              </emma:interpretation>
              <emma:one-of disjunction-type="recognition" id="oneOf4">
                <emma:interpretation id="interp4" emma:lang="x-none" emma:confidence="1">
                  <emma:literal/>
                </emma:interpretation>
              </emma:one-of>
            </emma:emma>
          </inkml:annotationXML>
          <inkml:trace contextRef="#ctx0" brushRef="#br0" timeOffset="33428.9838">1748 2618 302 0,'-2'0'1673'16,"2"0"-1255"-16,0 0-263 0,0 0-55 16,6 0-97-16,2 0-3 0,5 0 13 15,2 0 77-15,4 0 45 0,1 0-29 0,-5 0-67 16,2-5-36-16,0 2 55 0,-1-2-33 16,-1 2 14-16,-1 0-30 0,0-1-9 15,-4 2-13-15,-1 1-86 0,-4 1-225 16,-2 0-320-16,-3 0-685 0,0 1 570 15</inkml:trace>
          <inkml:trace contextRef="#ctx0" brushRef="#br0" timeOffset="33909.9004">1774 3032 1896 0,'-1'0'573'0,"-1"0"-157"15,2 0 13-15,0 0-127 16,0-2-179-16,2-1-123 0,2-2 0 0,4-2-69 16,6 1 18-16,4-3 26 0,6-3 15 15,1 0-25-15,1-1-60 0,0 0-214 16,-9 1-254-16,-6 4-452 0,-2 0-418 16</inkml:trace>
          <inkml:trace contextRef="#ctx0" brushRef="#br0" timeOffset="33739.0018">1788 2521 1919 0,'0'0'418'16,"-2"2"-224"-16,-1 4 25 0,0 3-29 16,-1 8-165-16,2 6 180 0,1 6-10 0,-3 4-33 15,-2 1-67-15,3 2-19 0,0-3 19 16,0-7-58-16,3-5-33 0,0-6 14 16,0-5-18-16,1-7-2 0,3-1 0 15,0-2 1-15,4 0-11 0,1 0-26 0,7 0 38 16,-1 1 9-16,5 1 16 15,4-2 29-15,-1 0-54 0,-3-3 13 0,0 0-13 16,-7 1 12-16,-1 2-12 0,-4-2-47 16,-2 2-95-16,-3 0-156 0,-3 0-271 15,0 7-167-15,-3 5-46 0,-8 5-195 16</inkml:trace>
          <inkml:trace contextRef="#ctx0" brushRef="#br0" timeOffset="34065.8672">1890 2796 498 0,'-3'-2'1502'16,"-1"-2"-1149"-16,0 4-62 0,3 0 82 15,-2 6-82-15,0 2-155 0,1 3-136 16,2 3 0-16,0 10 51 0,0 7 22 16,2 4 41-16,-1 6-13 0,1 0-25 15,-2 3 15-15,0-3-57 0,1-3-2 16,-1 1-29-16,3-6-3 0,1-5-10 0,3-5-93 15,1-8-222-15,3-10-725 0,1-5-684 16</inkml:trace>
          <inkml:trace contextRef="#ctx0" brushRef="#br0" timeOffset="34490.0534">2089 2432 2586 0,'-3'-3'498'0,"1"2"-281"0,-3 1 88 15,2 0-55-15,0 3-159 0,0 2-91 16,-5 2-22-16,2 2 6 0,-5 6-25 16,2 2-19-16,-2 2-18 0,3-3-55 15,5-2-13-15,3-6-128 0,0-5 17 16,3-3 77-16,7 0 100 0,-1 0 51 0,3-3 29 16,2 0 9-16,2 1 40 0,3-1 51 15,0 0-46-15,1 2-28 0,-2 0-3 16,0-1-2-16,-3 1-20 0,-3 1 43 15,1 0-28-15,-5-1-16 0,-2 0 0 16,-3 1 0-16,-3 0-13 0,0 2-54 0,0 3-81 16,-6 4-110-16,-4 6 80 0,-4 2-10 15,-3 7-73-15,-1 4 154 0,-4 3 42 16,-1 4 65-16,2 2 19 0,1 4 155 16,3 2 37-16,3 0 41 0,5 2 0 15,2 0-62-15,3-3-29 0,1-2 3 16,0-6 27-16,3-4-28 0,0-9-71 15,0-7-26-15,0-3-25 0,0-6-20 16,0-4-21-16,1-1-22 0,2 0-70 16,0-6-92-16,2-6-119 0,4-8-202 15,2-5-669-15,0-8-232 0</inkml:trace>
          <inkml:trace contextRef="#ctx0" brushRef="#br0" timeOffset="34831.5101">2073 2912 1899 0,'-3'-10'428'0,"0"5"-199"16,3 0 29-16,0-1 2 0,3 1-209 0,5-3-50 15,4-1-1-15,3 1 0 16,2-3 2-16,0 3 12 0,-2 3-14 0,-1 1-29 15,-4 1-55-15,-6 3-247 0,-1 0-358 16,-3 10-333-16,0-1 35 0</inkml:trace>
          <inkml:trace contextRef="#ctx0" brushRef="#br0" timeOffset="34930.6634">2073 2912 1020 0,'35'82'486'0,"-35"-82"-125"0,3 0-175 0,6 0-89 15,5 0-52-15,3-3-19 0,4-3-6 16,3 0-20-16,0-5-123 0,-1-2-541 15,-5-2-790-15</inkml:trace>
          <inkml:trace contextRef="#ctx0" brushRef="#br0" timeOffset="34692.5732">2116 2720 953 0,'1'-7'651'0,"1"5"-328"0,-1 2-109 15,2 0-152-15,2 0-10 0,6 7-30 16,0 3 88-16,3 5 16 0,0 5 74 0,1 2 6 16,1 5-13-16,-2 4-33 0,0 2-81 15,1-2 10-15,-6 1-25 0,2-4 9 16,-3-6-23-16,1-2 14 0,-1-2-8 16,-3-5-30-16,-1-2-11 0,-2-1 7 15,-1-3 0-15,-1-2-22 0,0 0-32 16,-1-1-132-16,-5-2-221 0,-4 0-299 15,-2-2-498-15,0 0-203 0</inkml:trace>
          <inkml:trace contextRef="#ctx0" brushRef="#br0" timeOffset="35270.0015">2314 2790 386 0,'62'-82'609'0,"-59"82"-410"0,2 3-52 15,1 8 90-15,3 5 57 0,2 4-54 16,0 4 29-16,-2 4-14 0,1 3 9 15,-4 4-55-15,-1-3-18 0,-2 3 45 16,-3-4-40-16,0-1-11 0,0-5-40 16,0-4 11-16,-7-3-51 0,1-3-5 15,-3-2 2-15,-2-2-28 0,-1 1-22 0,-5-1-32 16,0-3-20-16,-4 1-80 0,4-4-121 16,3-4-245-16,2-1-593 0,9-6-911 15</inkml:trace>
          <inkml:trace contextRef="#ctx0" brushRef="#br0" timeOffset="35052.8195">2314 2790 1154 0,'0'0'407'15,"0"0"-407"-15,0 6-94 0,0 2 45 16,5 3-114-16,-1-1-345 0,3 0-239 15</inkml:trace>
          <inkml:trace contextRef="#ctx0" brushRef="#br0" timeOffset="35453.8726">2852 2816 1195 0,'-3'0'2136'0,"-8"1"-1838"0,-3 5-159 15,-1 3 128-15,-2 4-173 0,-4 6-94 16,0 1-2-16,-2 1 2 0,-1 2-1 15,3-1-13-15,2-6-80 0,5-6-139 16,3-7-207-16,5-3-547 0,1-11-1068 16</inkml:trace>
          <inkml:trace contextRef="#ctx0" brushRef="#br0" timeOffset="35624.169">2579 2437 2280 0,'0'0'203'0,"8"6"-125"0,8 6-72 0,5 8 162 15,12 8 38-15,9 7 37 0,6 9-7 16,3 5-42-16,6 5-65 0,1 3-44 16,-3 1-31-16,-2-1 9 0,-2 0-61 15,-4-5 16-15,-7-4 5 0,-6-3-23 16,-7-5-267-16,-5-4-433 0,-10-6-1180 16</inkml:trace>
          <inkml:trace contextRef="#ctx0" brushRef="#br0" timeOffset="36164.2968">3428 2374 35 0,'0'0'2079'0,"0"8"-1661"0,0 1-144 16,-5 6-11-16,-3 5-52 0,-1 6-71 15,-3 6 6-15,-2 1-57 0,-2 1-4 16,1 0-25-16,-2-1-58 0,0-2-2 16,4 1-19-16,1-5-25 0,1-2-95 0,5-6-233 15,4-5-225-15,2-9-471 0,0-5-213 16</inkml:trace>
          <inkml:trace contextRef="#ctx0" brushRef="#br0" timeOffset="36297.7009">3386 2649 1233 0,'3'8'615'0,"-1"7"-267"15,-1 7-21-15,1 6-66 0,1 5-87 16,0 2-14-16,2 0-22 0,1-3 37 16,-2-3-77-16,4-3-50 0,0 0-26 15,1-5-20-15,1-1-2 0,-1-5-143 16,2-8-323-16,-5-7-936 0,2-7-188 15</inkml:trace>
          <inkml:trace contextRef="#ctx0" brushRef="#br0" timeOffset="36801.4175">3535 2544 1155 0,'0'6'462'16,"0"5"-77"-16,0 5-19 0,0 6-137 15,1 7-58-15,-1 3-36 0,2 2 13 0,-1 0-17 16,3-1 35-16,-1-6-32 0,0 0-52 16,0-5-15-16,0-3-33 0,0-5-32 15,2 0 2-15,-1-6-4 0,-1-3-114 16,1-5-262-16,-1 0-293 0,1-10-688 15</inkml:trace>
          <inkml:trace contextRef="#ctx0" brushRef="#br0" timeOffset="36642.3758">3660 2193 828 0,'-1'0'1334'0,"-1"5"-1208"0,1 4-32 16,-1 6 110-16,-2 5-18 0,-1 3-15 15,-1 7-59-15,-5 0-61 0,0 5 7 16,-1 0-56-16,-4-1-2 0,-1 1-60 16,2-3-225-16,-1-5-293 0,4-6-561 15</inkml:trace>
          <inkml:trace contextRef="#ctx0" brushRef="#br0" timeOffset="36512.2195">3538 2283 2290 0,'6'-5'304'16,"3"5"-275"-16,7-2 32 0,3 2 14 0,5 0-37 15,4 0-19-15,0 0-16 0,-2 0 13 16,-1 2-16-16,-5 0-15 0,-2 1-295 16,-8-1-710-16,-5 3-470 0</inkml:trace>
          <inkml:trace contextRef="#ctx0" brushRef="#br0" timeOffset="37580.3692">3583 2715 480 0,'-6'-12'1717'0,"4"3"-1361"0,1 4-124 16,1 1 6-16,1 0-87 0,10-2-104 0,4 1 1 15,7-1 0-15,1 1-6 0,4-1-20 16,-2 4-6-16,-5 2-16 0,-2 0 16 15,-4 2-4-15,-3 4 1 0,-3 2 0 0,-5 0-13 16,-3 4-27-16,0 1-87 0,-3 1-97 16,-6 2-23-16,-4 0-17 0,-1 0-82 15,-1-2 12-15,-1 0 27 0,1-2 294 16,4-4 33-16,3-3 305 0,3-4 109 16,4-1-86-16,1 0-107 0,0 1-66 15,0-1-51-15,0 0-105 0,5 0-32 16,1 0-76-16,5 0 76 0,3 0 13 15,0 0 12-15,3 0-9 0,-2 0-13 16,-2 1 13-16,-4 2-14 0,-5-1-1 16,-2 1-1-16,-2 0-2 0,0 0-36 15,0 2-13-15,0-2 19 0,-2 3 7 0,-4 2-10 16,2 0-1-16,-4 0 17 0,3-1 19 16,-1-3 2-16,1 0 14 0,1 0 0 15,-4-1-12-15,0 2-1 0,-3 1-3 16,-1-1-29-16,0 4-102 0,-2-4-52 15,0 1-13-15,-2-1-20 0,4 1 80 0,-2-2 98 16,1-1 38-16,-1 1 13 0,2-1 23 16,-2 0 45-16,2 0 90 0,-2 1-23 15,1-1 35-15,-1-1 6 0,3 1-4 16,4-1-19-16,2-1 5 0,4 1-4 16,1-2-57-16,0 0-70 0,4 0-40 15,7-2-44-15,9 0 44 0,13-2 3 16,13 0-2-16,27-2 11 0,23-6 4 15,19 6-16-15,-11 1-13 0,-22 5 11 0,-26 0-60 16,-19 3-378-16,3 2-748 0,5-2-685 16</inkml:trace>
          <inkml:trace contextRef="#ctx0" brushRef="#br0" timeOffset="37060.0513">3656 2513 1960 0,'1'-3'466'0,"-1"3"-288"0,2 0-52 0,-1 0-11 15,-1 0-64-15,3 0-51 16,1 0 0-16,2 0 29 0,0 3 35 0,3 2-3 15,1 2-7-15,0 4 10 0,1 0 26 16,3 8 34-16,0 2 3 0,0 7-26 16,0 3 4-16,2 7 21 0,-4 0 0 0,0 1-67 15,-1-1-21-15,0-5-20 0,-2-3 17 16,-1-6-21-16,-3-7-14 0,-2-3-2 16,-2-6 2-16,3-3 0 0,-4-2 19 15,0-3-7-15,0 0-12 0,0 0-106 16,-5 0-104-16,-4 0-90 0,-4-7-281 15,-2-1-574-15,-7-5-258 0</inkml:trace>
        </inkml:traceGroup>
      </inkml:traceGroup>
    </inkml:traceGroup>
    <inkml:traceGroup>
      <inkml:annotationXML>
        <emma:emma xmlns:emma="http://www.w3.org/2003/04/emma" version="1.0">
          <emma:interpretation id="{A1F23B3C-F884-4E37-BCEF-B6A194427270}" emma:medium="tactile" emma:mode="ink">
            <msink:context xmlns:msink="http://schemas.microsoft.com/ink/2010/main" type="paragraph" rotatedBoundingBox="8055,4886 14906,3901 15073,5066 8223,60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268F33A-0E76-4C9A-BA0F-1612E0951F53}" emma:medium="tactile" emma:mode="ink">
              <msink:context xmlns:msink="http://schemas.microsoft.com/ink/2010/main" type="line" rotatedBoundingBox="8055,4886 14906,3901 15073,5066 8223,6051"/>
            </emma:interpretation>
          </emma:emma>
        </inkml:annotationXML>
        <inkml:traceGroup>
          <inkml:annotationXML>
            <emma:emma xmlns:emma="http://www.w3.org/2003/04/emma" version="1.0">
              <emma:interpretation id="{827759D4-AC51-427D-AE85-CF2D26B68AF9}" emma:medium="tactile" emma:mode="ink">
                <msink:context xmlns:msink="http://schemas.microsoft.com/ink/2010/main" type="inkWord" rotatedBoundingBox="8084,5086 9316,4909 9420,5633 8188,5810"/>
              </emma:interpretation>
              <emma:one-of disjunction-type="recognition" id="oneOf5">
                <emma:interpretation id="interp5" emma:lang="x-none" emma:confidence="1">
                  <emma:literal/>
                </emma:interpretation>
              </emma:one-of>
            </emma:emma>
          </inkml:annotationXML>
          <inkml:trace contextRef="#ctx0" brushRef="#br0" timeOffset="41627.8319">-2281 4690 2609 0,'-7'3'399'15,"5"-3"-252"-15,2 0 16 0,0 0 15 16,6 0-178-16,2 0-22 0,5 0 22 15,7 0-2-15,6 0 4 0,5 2 18 16,4-2 25-16,0 0-4 0,-1-5-19 16,-4-1 22-16,-4 1-6 0,-4-3-38 15,-7 3-60-15,-2 0-264 0,-7 0-266 0,-3 4-431 16,-3 1-123-16</inkml:trace>
          <inkml:trace contextRef="#ctx0" brushRef="#br0" timeOffset="41848.21">-2048 4746 1113 0,'-3'12'657'0,"0"2"-415"0,2 8-93 0,1 9 129 16,0 7-81-16,0 6-49 0,6 3-13 16,0 2 13-16,2 0 18 0,0-4-13 15,-2-5 25-15,-2-4-10 0,4-7-23 16,-6-3-4-16,-1-7-57 0,1-6-15 16,-1-5-7-16,-1-5-3 0,0-1 3 15,0-2 16-15,0 0 9 0,0 0 5 16,0 0-6-16,0 0-9 0,0 0 3 15,-6-2-9-15,-3-4-71 0,-7-2-89 16,-4-2-194-16,-3-4-149 0,0-3-160 16,3-5-204-16,4-2-651 0,8-4 161 0</inkml:trace>
          <inkml:trace contextRef="#ctx0" brushRef="#br0" timeOffset="42510.8369">-1914 4745 1837 0,'0'-1'591'0,"1"1"-332"0,1 0-95 0,4 0-90 16,0-1-58-16,7 1 32 0,1-3 61 16,3-1-4-16,0 1-44 0,0 1-7 15,0 2-41-15,-3 0 4 0,-2 0-17 16,1 0-32-16,-9 0 16 0,2 2 3 15,-1-1 13-15,-2 3 0 0,0 3 32 16,-1 0 3-16,1 2 26 0,2 2 15 0,-5 4-16 16,1 3 13-16,-1 2-16 0,0-2-33 15,0 2-24-15,0-1 0 0,-3 3-47 16,-3-5-194-16,1 0-242 0,-1-2-291 16,0-5-507-16</inkml:trace>
          <inkml:trace contextRef="#ctx0" brushRef="#br0" timeOffset="42273.3853">-1854 4518 1459 0,'0'0'1031'0,"0"0"-863"0,0 0-11 16,2 0 36-16,-1 2-193 0,4 1 29 16,1 2-29-16,3 1 61 0,4 1 3 15,-1 3-26-15,2-5-25 0,0 0 0 0,0-2 19 16,-5 0 9-16,1-1-25 0,-4-2-14 15,-1 1 1-15,-5 1 23 0,0 0 31 16,0 2 0-16,0-1-44 0,-5 3 13 16,-3-1-4-16,-1 3-10 0,-5 2-12 15,-2 5-19-15,-2 1-28 0,-1 0-17 16,1-2-118-16,2-3 80 0,-3-3 41 16,4-2 0-16,1 0-7 0,2-3 68 15,2-1 42-15,4-1 12 0,3-1 7 0,-2 0 35 16,5 2 32-16,-1-2 25 0,1 0-1 15,0 1-16-15,0 0-61 0,0 0-75 16,0 3-38-16,0 5-25 0,0 8 63 16,0 4 51-16,0 4-13 0,0 6 53 0,0-4-32 15,0 2-30-15,0-3-7 0,0-3-4 16,0-2-16-16,0-5-2 0,0-4-30 16,0-5-161-16,-2-5-380 0,2-2-796 15,0-5-473-15</inkml:trace>
          <inkml:trace contextRef="#ctx0" brushRef="#br0" timeOffset="42840.6937">-1832 5071 2081 0,'5'0'492'15,"-4"0"-296"-15,1 2-73 0,4 4-69 0,5 2 29 16,4 4 36-16,4 3 22 15,2 0 11-15,1 1-117 0,3 0-3 0,-3-1 35 16,1 0-51-16,0-6-16 0,0-1-139 16,-5-2-607-16,-3-6-1557 0</inkml:trace>
          <inkml:trace contextRef="#ctx0" brushRef="#br0" timeOffset="42699.2715">-1826 4915 2093 0,'0'3'456'0,"0"2"-240"0,0 5 70 16,0 2-50-16,-1 5-89 0,-4 4-1 0,0 3 40 16,1 2-19-16,-3 1-32 15,1-1-23-15,-2 1-37 0,2-2-41 16,-2-2-33-16,1-1-1 0,2-3 0 0,-3-1-18 15,5-5-132-15,0-5-271 0,2-2-372 16,-1-6-735-16</inkml:trace>
          <inkml:trace contextRef="#ctx0" brushRef="#br0" timeOffset="43713.079">-1449 4838 1269 0,'4'-7'1115'0,"7"-1"-889"0,6-2-20 15,7 2 3-15,2-3-109 0,3 1-37 16,1-2 11-16,1 4 41 0,-5 2-10 0,-2 1-42 15,-7 1-34-15,-3 3-29 0,-5 1-3 16,-8 0-22-16,-1 0 25 0,0 4 3 16,0 3 19-16,-10 6 54 0,-4 4-25 15,-3 4-51-15,-2 4-19 0,-6-1-139 16,5-3-78-16,3-2 54 0,4-8 105 0,6-4 74 16,4-3-10-16,3-3-22 0,0 0-16 15,1 1 51-15,5-2 12 0,1 1 14 16,2-1 0-16,-1 2 3 0,-1-2 0 15,3 0 6-15,-3 0-10 0,1 0-13 16,0 0-12-16,-3 0-179 0,-4 0-528 16,-1 0-664-16</inkml:trace>
          <inkml:trace contextRef="#ctx0" brushRef="#br0" timeOffset="43421.7052">-1460 4792 1862 0,'0'7'300'0,"3"0"-70"0,3 4 115 16,4 3-126-16,0 2-113 0,-2 0-62 16,3 0-21-16,0 0-4 0,-5-3-3 15,2-1-4-15,-2-2-12 0,-3-2-180 16,-1-3-390-16,-2 0-887 0</inkml:trace>
          <inkml:trace contextRef="#ctx0" brushRef="#br0" timeOffset="43106.1423">-1435 4454 2840 0,'1'0'324'0,"2"5"-318"0,-1 5 7 15,3 6 70-15,2 2-6 0,0 5-4 16,2 3-3-16,-4 0-19 0,-1 1 6 16,-2-2-16-16,-2-1-41 0,0-3-324 15,0-6-1129-15,-3-5-405 0</inkml:trace>
          <inkml:trace contextRef="#ctx0" brushRef="#br0" timeOffset="43268.9862">-1345 4528 2178 0,'7'-5'569'16,"1"2"-431"-16,3 1 0 0,3-1 60 16,3 1-127-16,3 2-43 0,2-3-5 15,-5 1 34-15,0 1-35 0,-3-2-6 16,-6 3-16-16,-4 0-24 0,-2 3-183 16,-2 5-355-16,-8 3-609 0,-4 3-303 0</inkml:trace>
          <inkml:trace contextRef="#ctx0" brushRef="#br0" timeOffset="43870.6355">-1472 5101 852 0,'-8'6'1069'0,"3"0"-700"0,2-4-16 15,3 3 0-15,0-3-183 0,0 2-125 16,0 2-16-16,5 2 9 0,1-2-6 16,0 1-19-16,3-1-13 0,-2 2 2 15,0-2-2-15,3-3-26 0,1 0-255 0,-4-3-435 16,4 0-491-16</inkml:trace>
          <inkml:trace contextRef="#ctx0" brushRef="#br0" timeOffset="44094.4695">-1300 5091 1294 0,'10'-9'684'15,"3"3"-366"-15,-5 1-18 0,3 2-77 16,1 0-133-16,2 1-36 0,1 2 4 16,-2 0-23-16,4 0-12 0,-3 0-4 15,3 0-3-15,0 1-13 0,0 3-1 16,-1-1 14-16,-2 2 10 0,-3-2-13 0,-2 0-13 16,-1 1 1-16,-4-1-1 0,0-1 2 15,0 0 0-15,-2-1-1 0,1 2 0 16,2 1-1-16,1-1 0 0,-2-1 0 15,3 1-1-15,0 0-28 0,3-3-12 16,-1 2-72-16,0-2-186 0,1 0-471 16,-4-1-925-16</inkml:trace>
        </inkml:traceGroup>
        <inkml:traceGroup>
          <inkml:annotationXML>
            <emma:emma xmlns:emma="http://www.w3.org/2003/04/emma" version="1.0">
              <emma:interpretation id="{45B35FFE-EF9A-42FE-9A73-0AF2FD4BFEED}" emma:medium="tactile" emma:mode="ink">
                <msink:context xmlns:msink="http://schemas.microsoft.com/ink/2010/main" type="inkWord" rotatedBoundingBox="9525,4675 11837,4342 11974,5289 9661,5622"/>
              </emma:interpretation>
              <emma:one-of disjunction-type="recognition" id="oneOf6">
                <emma:interpretation id="interp6" emma:lang="x-none" emma:confidence="1">
                  <emma:literal/>
                </emma:interpretation>
              </emma:one-of>
            </emma:emma>
          </inkml:annotationXML>
          <inkml:trace contextRef="#ctx0" brushRef="#br0" timeOffset="45126.0603">-450 4244 2271 0,'3'-17'297'0,"-2"6"-129"15,-1 6 166-15,0 2-53 0,0 3-281 16,4 0-13-16,-1 9-111 0,4 7 118 16,6 8 6-16,2 12 169 0,2 7-33 15,0 11 45-15,-3 15 5 0,-1-5-89 16,-4 0 13-16,0-2-64 0,-1-15 4 0,1 2-43 16,1-8 17-16,-1-9-20 0,-1-7-4 15,0-9 2-15,-4-4 16 0,1-4 4 16,-2-5-19-16,0 0 10 0,-1-3-1 15,-1 0 22-15,1-1-21 0,-1-4-13 16,1-3-3-16,-1-2-23 0,4-4 26 16,-3-5 0-16,2-3-12 0,1-3 9 15,-1 1 3-15,1 0 28 0,0 6-12 16,-2 0-13-16,0 8 15 0,-1 5-16 0,-1 2 29 16,-1 3 21-16,0 0-52 0,0 0-12 15,0 4-84-15,3 1-23 0,3 7-18 16,5 5 137-16,2 4 81 0,2 3-25 15,-1 1-56-15,0-2 16 0,-2 0 18 0,2-4-3 16,3 0-31-16,-4-3-81 0,6-4-244 16,0-7-684-16,-1-5-466 0,4-2 70 15</inkml:trace>
          <inkml:trace contextRef="#ctx0" brushRef="#br0" timeOffset="45418.994">186 4679 732 0,'-3'-13'1677'0,"-6"-1"-1277"15,-2 3 1-15,0-2-115 0,-2 1-14 16,1 4-89-16,-2-2-83 0,0 4-37 16,-1 1-4-16,1 2 16 0,0 3 12 0,1 0-87 15,1 8-6-15,0 5-66 0,1 1-6 16,3 5 41-16,0 2 2 0,5 2 20 16,3-1-16-16,0 0 2 0,6-3 26 15,4-3 1-15,-1-5-17 0,0-1 16 0,2-5 3 16,0-3 13-16,0-2-11 15,0 0 17-15,-1-3 12 0,0-4 10 0,1-3-13 16,-2-2-28-16,0-2 12 0,-1-1 19 16,-2-1-9-16,0 1-21 0,-3 2 0 15,1 3-1-15,-4 5 13 0,0 2 2 16,0 3-15-16,0 0-25 0,0 5-37 16,0 3-32-16,0 3-6 0,0 7 99 15,0 2 1-15,0 0-82 0,3 1-268 16,6-4-660-16,2-4-519 0</inkml:trace>
          <inkml:trace contextRef="#ctx0" brushRef="#br0" timeOffset="44721.0352">-484 4597 2419 0,'0'-9'1018'0,"-2"-1"-843"0,-4 5-14 0,-2 1 156 15,-1 2-118-15,1 2-115 0,-4 0 12 16,-4 0-3-16,-1 0-93 0,-3 3-9 16,0 7-53-16,0 7-13 0,3 2 4 0,0 6 9 15,4 0 31-15,7-3-3 16,3-2 2-16,3-3-11 0,3-2-10 0,8-2-16 15,3 0 3-15,4 0 0 0,6 2 32 16,-3-3 11-16,4 4 5 0,0-2 2 16,0 2 16-16,-5 0 2 0,0-2-1 15,-8 1 1-15,-2-3 1 0,-4 0 13 16,-3-3 6-16,-3-2 22 0,0 1 16 16,0 0 24-16,-8 2 29 0,1 3-1 15,-9 0-50-15,1 0-25 0,-9 4 7 16,3-1-16-16,-6 2-27 0,-1 0 14 15,0-4 7-15,-1 0-19 0,4-7-3 0,2-4-3 16,4-3-53-16,4-12-115 0,4-9-97 16,6-12-336-16,5-10-483 0,2-7-178 15</inkml:trace>
          <inkml:trace contextRef="#ctx0" brushRef="#br0" timeOffset="45926.6989">538 4602 313 0,'0'-10'1737'0,"-6"-4"-1245"0,-4 5-166 15,0-1-12-15,-1-1-11 0,-3 3-123 16,1 2-50-16,-1 3-48 0,-1 0 5 15,-1 3 11-15,-1 0-92 0,2 6-6 16,-1 6-63-16,2 1 1 0,5 5 18 16,3 5 22-16,3 2 6 0,3 1-13 15,0-2-8-15,3-4 18 0,6-4 18 16,2-7 0-16,1-1-1 0,2-8-14 16,3 0 16-16,0-5 10 0,4-10-7 15,0-6 45-15,1-7-48 0,3-6 22 16,1-3-22-16,-4-4 0 0,1-2-19 0,0-2 16 15,1-1-16-15,-6-2-19 16,1-1 3-16,-5 1 7 0,-2-1 6 0,-6 2-35 16,-4-1 57-16,-2 4 28 0,0 3-15 15,-2 6 50-15,-4 9-61 0,0 6 77 0,0 10-19 16,0 8 18-16,-1 2-59 0,1 4-19 16,-2 8-62-16,1 7 8 0,-1 11 41 15,2 8 13-15,3 14 13 0,-2 17 12 16,3 15 35-16,2 10 9 0,2-11-41 15,6-21-6-15,1-22 12 0,3-14 0 16,4 2-34-16,6-2-1 0,4-1-48 16,2-8 49-16,3-6 3 0,0-6 9 15,5-4-12-15,-5-1 0 0,0-9-12 16,0-5 9-16,-2-5 3 0,-4-1-3 16,-3-1-35-16,-5 1-22 0,-6 2 10 0,-3-2-76 15,-7-1-126-15,-1 1-134 0,0-1-228 16,-4 4-37-16,-7-2-69 15,2 4-319-15</inkml:trace>
          <inkml:trace contextRef="#ctx0" brushRef="#br0" timeOffset="46138.6585">935 4428 1598 0,'-2'9'401'0,"-1"0"-142"0,3 2 32 16,0 1-24-16,2 2-122 0,4 2-74 16,5 3 18-16,3-3 17 0,1 4 21 15,2-2-18-15,0-3-62 0,-1-2-31 16,1-3 9-16,4 2-21 0,-7-5-1 15,1 0 13-15,-4-5-13 0,0-2-3 16,0 0-82-16,-2-2-243 0,2-4-337 16,0-2-596-16</inkml:trace>
          <inkml:trace contextRef="#ctx0" brushRef="#br0" timeOffset="46626.0762">1208 4463 1559 0,'0'0'504'0,"0"3"-264"0,0 1-62 15,0 5-29-15,-1 2-40 0,1 6 4 16,0 4 60-16,0 0 35 0,0 0-1 16,0-2-70-16,0-3-36 0,0-5 0 15,0-2-29-15,1-5-28 0,1-3 7 0,-2-1 30 16,1 0 29-16,1 0 24 16,2-2 8-16,-4-4 7 0,2-6-4 0,1-3 5 15,0-8-61-15,5-8-89 0,3-3-12 16,3-4-7-16,1 0 16 0,5 2-18 15,1 3 19-15,-3 5-10 0,2 7 12 16,-3 6-13-16,-1 5 7 0,-1 4-68 16,-4 6 25-16,3 0 12 0,0 3-15 15,3 6-10-15,0 4 25 0,2 6-6 16,-5 3-127-16,-5 0-605 0,-1 1-1276 16</inkml:trace>
        </inkml:traceGroup>
        <inkml:traceGroup>
          <inkml:annotationXML>
            <emma:emma xmlns:emma="http://www.w3.org/2003/04/emma" version="1.0">
              <emma:interpretation id="{A4659FD6-C980-4AE6-BB4F-88E3BEBDBAEF}" emma:medium="tactile" emma:mode="ink">
                <msink:context xmlns:msink="http://schemas.microsoft.com/ink/2010/main" type="inkWord" rotatedBoundingBox="12374,4321 14914,3956 15073,5066 12534,5432"/>
              </emma:interpretation>
              <emma:one-of disjunction-type="recognition" id="oneOf7">
                <emma:interpretation id="interp7" emma:lang="x-none" emma:confidence="1">
                  <emma:literal/>
                </emma:interpretation>
              </emma:one-of>
            </emma:emma>
          </inkml:annotationXML>
          <inkml:trace contextRef="#ctx0" brushRef="#br0" timeOffset="48034.4756">2103 3865 1810 0,'-2'-4'342'0,"-4"4"-122"0,1 0 52 16,2 2-41-16,2 4-231 0,-1 4-22 16,2 7 19-16,-3 9 3 0,0 8 64 15,-2 9-9-15,-1 2 18 0,-2 1-5 16,2-5-20-16,1-5-20 0,1-8-28 0,2-6-9 15,2-6 8-15,0-8-12 0,0-2-3 16,5-4 15-16,3-2-2 0,3 0 3 16,2 0 0-16,5 0 51 0,4 0-22 15,3-2 31-15,1-3-2 0,3 0-33 16,-2-2-6-16,-1 1-19 0,-7 1-19 16,-2 2-134-16,-6 1-113 0,-5 2-169 15,-6 7-340-15,0 5-198 0,-8 7 269 16</inkml:trace>
          <inkml:trace contextRef="#ctx0" brushRef="#br0" timeOffset="47776.4427">2010 4007 1858 0,'9'0'688'0,"5"0"-492"16,3-1-128-16,5 1 35 0,-1 0-32 16,3 0-43-16,0 0-2 0,-1-3 6 15,-2-3 26-15,3 1-42 0,-3-1 44 0,1-2-31 16,-2 1-26-16,-3 1-3 0,-3-1-51 16,-6 2-266-16,-3 2-413 0,-5 0-619 15,-5 3 560-15</inkml:trace>
          <inkml:trace contextRef="#ctx0" brushRef="#br0" timeOffset="48166.5675">2119 4510 1453 0,'-2'3'608'15,"2"-3"-229"-15,0 0-30 0,0-3-102 16,5-1-247-16,0-3-45 0,5 1-16 16,3-5 39-16,5-1 9 0,3-3-64 15,0 1-120-15,-1-1-210 0,-3 2-241 0,-3 0-78 16</inkml:trace>
          <inkml:trace contextRef="#ctx0" brushRef="#br0" timeOffset="48340.5155">2220 4206 1511 0,'-5'-6'437'16,"0"5"-165"-16,2 1 52 0,2 1-31 16,-2 7-280-16,3 5 12 0,0 7-25 0,0 11 116 15,3 3-17-15,0 5 48 0,1 4-41 16,-1-3-20-16,1-2-48 0,-1 0 6 15,0-1-3-15,0-1-22 0,0-5 29 16,0-6-48-16,2-9-13 0,-1-10-228 16,4-6-801-16,-3-4-751 0</inkml:trace>
          <inkml:trace contextRef="#ctx0" brushRef="#br0" timeOffset="48799.4016">2263 4315 32 0,'0'19'1406'0,"0"-1"-1181"0,0 6-76 15,6 3 151-15,0 3 89 0,2 3-80 0,-2-3-139 16,2-2-54-16,-3-4-8 0,-1-3-37 16,1-6-49-16,1-2-3 0,-1-5-6 15,0-3-13-15,-1-2 0 0,-1-3-217 16,0-5-498-16,4-6-597 0</inkml:trace>
          <inkml:trace contextRef="#ctx0" brushRef="#br0" timeOffset="48624.5588">2353 3971 633 0,'0'-1'1810'0,"0"1"-1487"16,0 3-120-16,0 2-18 0,-3 0-134 16,1 1-47-16,-2 6 21 0,-4 3 4 15,0 5 16-15,-4 4-27 0,-1 1-18 16,2-4-29-16,2-1-153 0,3-9-323 16,6-6-241-16,0-5 92 0,6-3 117 0,5-7 537 15,3-3 78-15,5-2 166 0,1-1 53 16,3 1 61-16,2 2 23 0,1 3-102 15,-1 0-169-15,1 2-7 16,-1 4-48-16,0 1 42 0,-2 0-17 0,-1 0-35 0,-2 1-25 16,-3-1 12-16,-3 1-17 0,-6 2-15 15,-2 0-1-15,-4 0-60 0,-2 2-239 16,-2 4-382-16,-9 5-290 0</inkml:trace>
          <inkml:trace contextRef="#ctx0" brushRef="#br0" timeOffset="49007.9546">2344 4303 1317 0,'0'-2'215'0,"6"0"-95"16,2 1 85-16,-1 1 30 0,6 0-86 15,1 0-7-15,0 0-68 0,0 6-51 16,1 5 90-16,-1 5 45 0,0 1-103 15,-2 5 64-15,1 3-106 0,-2 4 31 16,-5 1 21-16,0 1 66 0,-3-1-55 16,-1-6-40-16,-1-2 15 0,-1-5-23 0,0 0-28 15,0-4 3-15,0-5-3 0,-4 1-258 16,-1-4-350-16,-1-2-142 0,0-3-440 16</inkml:trace>
          <inkml:trace contextRef="#ctx0" brushRef="#br0" timeOffset="49147.3176">2387 4477 688 0,'-8'-20'1232'0,"4"1"-937"16,1 3-82-16,3 5 71 0,0-3-129 16,6 3-81-16,6 1-39 0,4 1-6 15,1-1-29-15,1 4-3 0,-1 3 1 16,-3 3-14-16,-1 0-36 0,-7 8 10 16,-1 0-61-16,-4 5-145 0,-1 0-335 15,0 2-189-15</inkml:trace>
          <inkml:trace contextRef="#ctx0" brushRef="#br0" timeOffset="49256.1929">2387 4477 463 0,'22'27'825'16,"-22"-30"-451"-16,3 0-231 0,6-2-104 15,2-1-37-15,4 1 17 0,1-3 9 16,6 0-28-16,-2 0-122 0,2 2-369 16,-7-2-703-16</inkml:trace>
          <inkml:trace contextRef="#ctx0" brushRef="#br0" timeOffset="49610.1949">2612 4192 913 0,'3'0'274'15,"2"6"-229"-15,2 7 46 0,4 9 85 0,5 7-16 16,1 10 12-16,1 8 11 16,2 8 60-16,-2 2 12 0,-5 4-71 0,0-2-10 15,-4-3 25-15,-1-8-10 0,-7-4 18 16,-1-11-39-16,0-7-39 0,-1-6-15 0,-10-5-8 15,-3-4-24-15,-4-4-1 0,-7-3-13 16,-6-4-68-16,-8 0-137 0,-6-9-272 16,-11-6-624-16,-4-7-528 0</inkml:trace>
          <inkml:trace contextRef="#ctx0" brushRef="#br0" timeOffset="49380.7775">2575 4383 100 0,'-2'-3'809'16,"0"1"-562"-16,2 1-77 0,0 0-34 0,0 0-136 15,0-4-62-15,4 2 1 0,0-2-119 16,1-1-106-16,0 2-40 0,-2 0-62 16</inkml:trace>
          <inkml:trace contextRef="#ctx0" brushRef="#br0" timeOffset="54717.3952">2847 4088 2473 0,'2'-3'467'0,"-2"3"-221"16,2-2 70-16,-2 2 6 0,1 0-140 15,-1 0-78-15,0 1-14 0,0 3-28 16,0 1 0-16,2 3-46 0,1 1-16 15,3 2 0-15,2 3 26 0,1 2 14 0,-1 3-9 16,0-3-1-16,-2 1-30 0,0-4-3 16,-1-2 2-16,1-1-2 0,0-3-13 15,2-4-15-15,3-1-18 0,3-2-4 16,3 0 28-16,6 0 25 0,2-8-1 16,1-3-23-16,2 0-32 0,-3-2 6 15,0-2 32-15,-2 2-54 0,-5 2 0 16,-1 2-48-16,-4-1 20 0,0 4 14 15,-2-2-31-15,-2 0-16 0,-3-2-4 16,0-2-10-16,-1 1 16 0,-3 1 73 16,-1-3 45-16,1 6 13 0,-2-4 20 15,0 3-7-15,0 3 35 0,0-2 57 0,0 4 55 16,0 3-7-16,0 0 2 0,0 0-9 16,0 1-24-16,0 4-52 0,0 0-29 15,0-1-41-15,0 2-84 0,0 2 33 16,0 3 51-16,6 3 51 0,-3-1-36 0,2 0-15 15,-2-1 0-15,-2-3 2 0,1-1-2 16,-2-1-90-16,0-1-283 0,0-2-321 16,-2-2-494-16,-2-2-384 0</inkml:trace>
          <inkml:trace contextRef="#ctx0" brushRef="#br0" timeOffset="55290.9772">3020 4344 1740 0,'-18'-7'329'0,"5"4"-15"16,3 1 183-16,4 2-81 0,1 2-159 0,4 0-120 16,-2 2-59-16,3-2-78 0,0 1-12 15,0 3-61-15,0 5 73 0,4 3 22 16,1 2 7-16,3 0-15 0,0-3-12 15,1-1 12-15,0-1 30 0,4-1 13 16,2-4 0-16,2-3-10 0,3-3 9 16,4 0 32-16,3-1 8 0,3-6 7 0,2 1-7 15,2-2-37-15,0-2-34 0,-2 0 8 16,1 0-33-16,-7 2-19 0,0-3 7 16,-4 0-19-16,-3 3-16 0,-5 2-39 15,-3 1-39-15,-4-1-40 0,-4 5-27 16,-3 0 63-16,0-1 82 0,0-2 21 0,-3-1-31 15,-3 1 16-15,1-4 25 16,-1 6 16-16,0-3 1 0,3 4 88 0,0 0 44 16,0 1-17-16,1 0-22 0,2 0-37 15,0 1-57-15,0 7-148 0,0 3-107 16,2 3 141-16,6 7 38 0,1 2-84 16,-1 1-298-16,2 1-809 0,-2-2-277 15</inkml:trace>
          <inkml:trace contextRef="#ctx0" brushRef="#br0" timeOffset="54918.7755">3148 3876 1681 0,'-8'-8'531'0,"1"3"-282"0,2 5 86 0,2 3 2 16,1 7-308-16,2 5-29 0,0 4 0 16,2 9 22-16,3 9 48 0,2 7-15 15,0 5 21-15,-1 1-31 0,0-1-43 16,-1-3 36-16,-2-5-36 0,1-4 23 16,-2-4-21-16,-1-2-4 0,-1-6-38 0,0-1-192 15,0-6-296-15,-3-3-442 16,-3-6-454-16</inkml:trace>
          <inkml:trace contextRef="#ctx0" brushRef="#br0" timeOffset="55751.1266">3662 3695 1706 0,'8'0'569'0,"-4"6"-300"0,-1 2 5 0,1 1 53 16,0 1-132-16,-1 0-78 0,-1 3-22 15,-2 4 57-15,0 4 72 0,-9 1-93 16,1 5-68-16,-6 3-41 0,0 1-10 16,-3-1-21-16,0-1 9 0,0-1-37 15,1 1-114-15,1-4-319 0,2-2-230 16,4-6-495-16,6-9-315 0</inkml:trace>
          <inkml:trace contextRef="#ctx0" brushRef="#br0" timeOffset="55895.497">3637 4044 728 0,'6'13'1076'0,"1"4"-754"16,2 5 12-16,0 3-83 0,-3 1-51 16,1 5-17-16,-1-3-20 0,-2-1-42 0,-1-2-74 15,2-3-24-15,-2-3-1 16,0 0 14-16,2-2-36 0,0-4-95 0,-2-2-279 16,0-6-448-16,0-5-1250 0</inkml:trace>
          <inkml:trace contextRef="#ctx0" brushRef="#br0" timeOffset="57244.559">3835 4049 1487 0,'-3'-5'1076'0,"1"3"-873"0,2 2-13 16,0 0 21-16,0 0-211 0,10 0 7 15,4 0-7-15,4 0 73 0,4 0 0 16,0 0-6-16,0 0-19 0,-3 0-23 15,-5 0-22-15,-5 0-3 0,-1 0-13 0,-7 0-13 16,-1 1-9-16,0 3 4 16,-3 2-52-16,-4 4-39 0,-3 0-12 0,-2 5-56 15,-2-4-32-15,-2 1 22 0,4 1 31 16,-1-6 124-16,7-1 45 0,3-4 159 16,0-1 115-16,3-1 23 0,0 0-6 15,0 0-90-15,0 0-68 0,3 0-76 16,0 0-57-16,0 0-31 0,5 0-20 15,0 0 51-15,4 2 2 0,2 1 11 16,0 2-13-16,2-2 1 0,-2 2-1 16,0-1-26-16,-5-1-37 0,2 0-26 15,-5 0-10-15,-1-2-7 0,-2 2 27 0,-3 0 30 16,0-2 49-16,0 3 20 0,-3-1 21 16,-5 6-28-16,-4 0 0 0,-1 3-11 15,-2-1-2-15,1 4 1 0,0-2-1 16,-2-2 13-16,2 0-10 0,1-3 23 0,-1-3-7 15,3-2 16-15,2-1 26 0,-2 1-1 16,0 0 17-16,0-2 24 0,-3 0 23 16,0 0-39-16,-1 2-15 0,-1 1-17 15,0 0 4-15,2 0-7 0,2 0 0 16,2-1-12-16,6-3-13 0,-1 1-22 16,4-1 0-16,-3 0-3 0,4 0 0 15,0 0-13-15,0 0 10 0,0 0-37 16,8 0-48-16,11-1-54 0,14-3 142 15,15-3 3-15,27-1 108 0,25-1-89 16,-6-1-22-16,-10 2-1 0,-14 2 1 16,-16 4 0-16,3 0-13 0,6 0-3 0,-5 2-94 15,-8-5-206-15,-8 2-282 0,-8-3-525 16,-11 1-621-16</inkml:trace>
          <inkml:trace contextRef="#ctx0" brushRef="#br0" timeOffset="56263.6897">3828 3550 1470 0,'0'0'777'15,"0"2"-483"-15,0 3-135 0,0 4-40 16,1 3-39-16,2 5 7 0,1 4-7 16,-3 5 6-16,-1 7-19 0,0 0-28 15,-6 0-38-15,-2-3-1 0,-3 2-42 0,0-3-124 16,2-2-178-16,-3-5-251 0,2-4-212 16,3-5 74-16,-1-4 161 0</inkml:trace>
          <inkml:trace contextRef="#ctx0" brushRef="#br0" timeOffset="56419.5718">3760 3909 67 0,'1'-3'1233'0,"1"3"-827"0,1 0-103 0,-2 1-69 16,4 7-34-16,1 6-35 0,-1 4-7 16,3 5 51-16,-2 4-10 0,-2 5-68 15,-2 4-14-15,3 0-53 0,-4 0 9 16,-1-2-38-16,0-2-4 0,0-2-9 16,0-3-22-16,0-10-15 0,0-6-61 15,0-6-191-15,0-5-159 0,0 0-544 16,3-12-513-16</inkml:trace>
          <inkml:trace contextRef="#ctx0" brushRef="#br0" timeOffset="56082.547">3794 3659 473 0,'14'-5'1948'0,"1"2"-1764"0,2 0-97 15,3 3 100-15,2 0-91 0,0 0-94 16,-2 0 28-16,2-1-30 0,-4-1 0 15,1 2-51-15,-5-1-232 0,-3-1-267 16,-5 1-848-16,-5 1 673 0</inkml:trace>
          <inkml:trace contextRef="#ctx0" brushRef="#br0" timeOffset="56679.8241">3851 3929 761 0,'0'-17'1205'0,"0"4"-1026"16,2 3 5-16,1 0 62 0,3 4-108 16,0-1-57-16,3 2 15 0,1 2-2 0,-3-2-21 15,4 2-18-15,-1 3-11 0,-4 0-5 16,2 0 15-16,-1 5-12 0,3 3-4 15,-1 2 3-15,3 8 23 0,2 4 9 16,2 7-29-16,1 4 51 0,0 3-35 16,-2 3-22-16,2 1 28 0,-4 1-25 15,-1-4-15-15,-1-4 5 0,-3-4-9 16,-2-5-9-16,-1-4-1 0,-2-4 4 0,0-5-16 16,-3-5-14-16,0-4 14 0,0 2 16 15,0-4-16-15,0 0-35 0,-3-2-125 16,-3-3-118-16,-4-3-342 0,-1-2-461 15,-1-5-511-15</inkml:trace>
        </inkml:traceGroup>
      </inkml:traceGroup>
    </inkml:traceGroup>
    <inkml:traceGroup>
      <inkml:annotationXML>
        <emma:emma xmlns:emma="http://www.w3.org/2003/04/emma" version="1.0">
          <emma:interpretation id="{4AF79B22-327B-4868-8037-C70645211EA3}" emma:medium="tactile" emma:mode="ink">
            <msink:context xmlns:msink="http://schemas.microsoft.com/ink/2010/main" type="paragraph" rotatedBoundingBox="7448,6980 10458,6446 10648,7515 7637,80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77CC5C-98A1-49D5-971E-2D516280E496}" emma:medium="tactile" emma:mode="ink">
              <msink:context xmlns:msink="http://schemas.microsoft.com/ink/2010/main" type="line" rotatedBoundingBox="7448,6980 10458,6446 10648,7514 7637,8048"/>
            </emma:interpretation>
          </emma:emma>
        </inkml:annotationXML>
        <inkml:traceGroup>
          <inkml:annotationXML>
            <emma:emma xmlns:emma="http://www.w3.org/2003/04/emma" version="1.0">
              <emma:interpretation id="{8140AB3E-0EA0-49FD-B442-BC8EB417375F}" emma:medium="tactile" emma:mode="ink">
                <msink:context xmlns:msink="http://schemas.microsoft.com/ink/2010/main" type="inkWord" rotatedBoundingBox="7448,6980 10158,6500 10334,7495 7624,7975"/>
              </emma:interpretation>
              <emma:one-of disjunction-type="recognition" id="oneOf8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61747.6269">-2667 6657 38 0,'0'-22'2200'0,"-1"6"-1931"15,-1 2-217-15,1 5 231 0,1 4 16 16,0 5-127-16,-2 0-61 0,2 0-18 16,0 2-93-16,0 6-13 0,0 7 3 15,6 6 10-15,4 12 89 0,3 8 57 16,1 8 2-16,0 7-95 0,0 0 19 15,-3 5 19-15,-1 3-69 0,-3-1 6 16,-1-3-16-16,-2-3-12 0,0-8 0 16,1-8 3-16,-4-8-3 0,1-7-46 0,0-10-149 15,-1-8-171-15,-1-8-185 0,0-2-201 16,0-15-767-16,0-5 790 0</inkml:trace>
          <inkml:trace contextRef="#ctx0" brushRef="#br0" timeOffset="61512.6475">-2788 6916 2441 0,'0'0'410'15,"0"0"-243"-15,0 7 31 0,-1 3-45 16,-2 4-41-16,0 8-55 0,-1 6 60 16,3 1-16-16,-5 4-54 0,3 0-3 0,1-2-44 15,1-4-39-15,1-3-77 0,0-6-87 16,0-5-202-16,0-8-152 0,4-5-465 16,5-11-367-16</inkml:trace>
          <inkml:trace contextRef="#ctx0" brushRef="#br0" timeOffset="61919.802">-2516 6634 1331 0,'0'-5'1077'0,"0"2"-780"16,0 3-46-16,0 0-30 0,0 0-164 15,0 9-54-15,0 5 131 0,0 4 57 16,0 5-30-16,-2 3-25 0,-4 6-64 16,-3 1-44-16,-2 0-28 0,0-1-118 15,-3-3-189-15,5-8-212 0,2-8-145 16,6-10-969-16,1-3 915 0</inkml:trace>
          <inkml:trace contextRef="#ctx0" brushRef="#br0" timeOffset="62034.8789">-2473 6764 1022 0,'16'-9'1396'0,"-3"2"-1112"15,1 3 15-15,0-1-95 0,2 3-130 16,-2 1-42-16,0 1-16 0,-2 0 12 0,-1 0-5 16,-2 3-22-16,-2 0-1 0,-3 2-102 15,-4 0-286-15,0 3-247 0,-1 1-466 16</inkml:trace>
          <inkml:trace contextRef="#ctx0" brushRef="#br0" timeOffset="62178.4496">-2507 6882 1771 0,'5'0'287'0,"2"0"-67"16,3 0 33-16,2 0-108 0,4 5-81 0,-3 3-41 15,1-2-10-15,0 2-3 0,-1 3-10 16,-5 0-122-16,-1-2-237 0,-4 3-453 15,-3 0-681-15</inkml:trace>
          <inkml:trace contextRef="#ctx0" brushRef="#br0" timeOffset="62685.7807">-2445 7035 2362 0,'-2'-7'313'0,"2"2"-184"16,3 1 28-16,11 1-127 0,5 0-30 15,6-2 0-15,6-1 29 0,3 4 6 16,5-4 0-16,-8 3-19 0,3 2-12 16,-3 1-4-16,-4 0-20 0,-6 3 20 15,-5 4 1-15,-4 3 12 0,-2 1 35 16,-6 3 51-16,-4 3 0 0,0-1-7 16,0 1-15-16,-4-1-33 0,-4 0-16 15,0 0-13-15,-1-3-15 0,3-1 0 16,-5-1-50-16,-2-3-157 0,-1 0-129 15,-1-1-292-15,1-2-704 0</inkml:trace>
          <inkml:trace contextRef="#ctx0" brushRef="#br0" timeOffset="62892.4811">-2299 7041 1298 0,'-2'-2'1055'0,"1"2"-822"0,1 0-14 0,0 0-23 15,0 2-196-15,0 3-13 0,3 5 13 16,1 2 83-16,1 7 20 0,3-1-49 15,-7 3-29-15,1-1-25 0,-1-1-36 16,-1-4-143-16,0-3-191 0,0-2-280 16,0-5-650-16,-1-2 582 0</inkml:trace>
          <inkml:trace contextRef="#ctx0" brushRef="#br0" timeOffset="63031.0024">-2431 7199 1506 0,'-3'0'628'16,"1"0"-288"-16,-1 0 11 0,3 0-33 0,0 0-117 16,0-1-84-16,6 0-78 0,4-4-37 0,8 0-2 15,2-2 22-15,11 1 6 0,4-2-9 16,3 0-15-16,0 3 7 0,1-2-11 16,-2 3-25-16,0 0-108 0,-6 3-186 15,-1 0-283-15,-9-1-679 0</inkml:trace>
          <inkml:trace contextRef="#ctx0" brushRef="#br0" timeOffset="62456.406">-2490 7087 1835 0,'-2'0'649'0,"2"0"-281"16,0 0-64-16,0 0-90 0,0 0-214 16,4 5-3-16,3 6 3 0,7 3 32 15,-4 6 35-15,3 2-36 0,-2 2-8 16,0 1-7-16,-3 0-13 0,-2-5-3 15,-1-2-115-15,-1-5-200 0,0-7-187 16,-3-4-608-16,-1-4-387 0</inkml:trace>
          <inkml:trace contextRef="#ctx0" brushRef="#br0" timeOffset="64008.4102">-1955 6780 2212 0,'0'13'268'0,"2"7"-216"16,0 4 148-16,1 4 25 0,-3 2-84 16,0 1-90-16,0-2 0 0,0-2-35 0,0-4-6 15,0-4-10-15,0-2-118 0,0-6-200 16,0-4-299-16,1-7-839 0,1-3 739 16</inkml:trace>
          <inkml:trace contextRef="#ctx0" brushRef="#br0" timeOffset="64270.219">-1942 6687 2134 0,'-3'-8'285'0,"1"3"-166"0,2 2 75 15,0 2-21-15,0-1-157 0,0 1-16 0,3 1 0 16,5 0 23-16,0-1-21 0,4 0-2 16,1 1-11-16,2 0-17 0,-4 0-5 15,3 2 30-15,0 7 3 0,0 5 17 16,0 4 22-16,-2 5 25 0,2 6 10 15,-6 2 25-15,1 5 6 0,-1 2-3 16,-2-2-29-16,0 2-3 0,0-5-32 16,-1-3-9-16,0-3-29 0,3-2 0 0,-5-6-3 15,0-2-10-15,0-4 13 0,-2-5-2 16,1-1-74-16,-2-2-112 0,0-4-106 16,0-1-163-16,-2 0-257 0,-5-3-760 15</inkml:trace>
          <inkml:trace contextRef="#ctx0" brushRef="#br0" timeOffset="64567.2141">-1868 7087 2149 0,'0'0'401'0,"0"0"-269"0,5 0-32 16,4-2-93-16,7-1-7 0,4-2-4 0,6-2-37 15,4 1-182-15,2-3-455 0,1-3-968 16</inkml:trace>
          <inkml:trace contextRef="#ctx0" brushRef="#br0" timeOffset="64418.7554">-1893 6936 1903 0,'0'-4'519'0,"0"0"-267"0,0 2-37 16,5-1-45-16,1 0-154 0,5 0-16 16,5 0 0-16,2 0 0 0,2 0-22 15,2 1 6-15,-5 2-51 0,2 0-261 0,-4 0-394 16,-4 2-868-16</inkml:trace>
          <inkml:trace contextRef="#ctx0" brushRef="#br0" timeOffset="65103.3347">-1677 6381 68 0,'-3'0'1756'0,"3"5"-1570"16,0 10-166-16,1 13 142 0,9 9 29 16,5 12-42-16,5 8-36 0,7 6-13 15,-1 3 57-15,5 10-57 0,-3-9 15 16,-6-5-19-16,-1-6 9 0,-8-15 19 15,1 2 10-15,-5-12-1 0,-1-5 8 16,-2-9-53-16,-4-6-12 0,-1-4-11 16,-1-4-8-16,0-2 2 0,0-1 16 15,0 0 15-15,-1 0 9 0,-9-4-22 0,-4-1-77 16,-4-3-80-16,-4-6-51 0,-6 0 23 16,-3-4-5-16,0-1 88 0,0 0 25 15,-2-4 2-15,6 2 42 0,0 1 25 16,9 3 37-16,7 2-88 0,5 6-18 15,6 1-11-15,0 0-45 0,4-3-44 16,16 0 16-16,10-5-13 0,10-4-73 0,10-5-102 16,6 1-197-16,1-1-239 0,-1-1-359 15,-5 0-217-15</inkml:trace>
          <inkml:trace contextRef="#ctx0" brushRef="#br0" timeOffset="64763.6145">-1672 6632 2265 0,'3'-6'340'0,"1"1"-340"15,6-2-55-15,0 1 3 0,3-3 14 16,2 2-202-16,2-2-180 0,0 1-152 16,-4-1-516-16</inkml:trace>
          <inkml:trace contextRef="#ctx0" brushRef="#br0" timeOffset="65543.151">-1370 6456 2232 0,'0'-4'336'0,"6"-2"-133"16,5 0 90-16,4 1-85 0,6-2-94 15,3-1-28-15,4 2 3 0,3-4-23 16,2 3-28-16,0 1-22 0,0-2-13 16,-2 1-1-16,-5 0-2 0,-1 2-51 15,-7 1-95-15,-7 3-122 0,-5 1-158 16,-3 0-210-16,-3 4-155 0,0 4-426 0</inkml:trace>
          <inkml:trace contextRef="#ctx0" brushRef="#br0" timeOffset="66045.365">-1293 6640 2665 0,'-3'-2'437'0,"2"2"-146"0,-1-1 104 15,2 1-153-15,0 0-171 0,0 0-71 16,0 1-50-16,0 6-60 0,0 5 41 16,5 4 60-16,1 6 9 0,-1 0 0 15,2 3-47-15,1-5-212 0,2-2-267 16,2-7-651-16,-4-4-655 0</inkml:trace>
          <inkml:trace contextRef="#ctx0" brushRef="#br0" timeOffset="66613.5989">-1198 6783 1741 0,'-9'-14'546'16,"2"5"-152"-16,4 4-11 0,-3 2-48 16,6 1-119-16,0 1-109 0,0 1-46 0,0 0-61 15,8 4-82-15,7 7 4 0,7 3 78 16,8 6 51-16,10 6 12 0,5 4-47 15,3 1 9-15,-1-3-9 0,-1 1-13 16,-4 1-3-16,-1-5 0 0,-7-1 3 16,-2-2-3-16,-4-3-120 0,-6-2-216 0,-5-4-299 15,-5-4-983-15</inkml:trace>
          <inkml:trace contextRef="#ctx0" brushRef="#br0" timeOffset="66436.8682">-1163 6783 1712 0,'0'0'374'0,"1"0"-176"15,10 0 102-15,3 0-39 0,6-3-81 0,6-5-29 16,5-2-27-16,2-3-22 0,0 0-32 15,-4 1-32-15,-3 0-22 0,-5 4 3 16,-4 2 16-16,-7 3-3 0,-2 1-19 16,-5 2-13-16,-3 0-22 0,0 2 9 15,0 7 13-15,-3 4 57 0,-8 7 35 16,-1 5 3-16,-7 4-29 0,-4 2-35 16,-2 1-30-16,-4-1 8 0,1-4-9 15,3-3-15-15,2-6-20 0,6-3-37 0,1-7-86 16,5-2-77-16,2-4-128 0,1-2-217 15,1-2-496-15,2-7 49 0</inkml:trace>
          <inkml:trace contextRef="#ctx0" brushRef="#br0" timeOffset="65679.0856">-1163 6484 1410 0,'-3'6'629'0,"1"1"-441"0,0-1-33 16,2 5 94-16,0 0-43 0,0 6-94 16,0-1-41-16,0 4-33 0,0-1-25 15,2 0-13-15,3-1-20 0,1 0-221 16,-3-5-266-16,3-7-821 0</inkml:trace>
          <inkml:trace contextRef="#ctx0" brushRef="#br0" timeOffset="65373.109">-1181 6161 2636 0,'2'0'232'0,"-2"0"-181"15,1 0 36-15,4 2 22 0,0 4-26 16,1 0-41-16,2 5-7 0,-2-2-13 16,0 0 0-16,-1 3-18 0,-2-1-4 15,-3 0-167-15,0 2-214 0,0 4-399 16,-8 0-770-16</inkml:trace>
          <inkml:trace contextRef="#ctx0" brushRef="#br0" timeOffset="65823.2444">-1013 6497 1656 0,'2'-1'524'0,"-2"1"-310"0,1 0 2 0,-1 0-6 15,2 2-165-15,2 1-45 0,-4 2 16 16,3 3 6-16,1 2-9 0,-1 5 6 15,-2 1-19-15,1 2-151 0,-2 0-223 0,0-1-363 16,0-4-624-16</inkml:trace>
          <inkml:trace contextRef="#ctx0" brushRef="#br0" timeOffset="66187.5771">-912 6534 2075 0,'1'-2'399'0,"2"1"-267"15,-1 1 16-15,0 0-67 0,-1 0-81 16,-1 0-14-16,0 0-47 0,0 6-175 15,0-1-162-15,-8 3-197 0,-4 2-614 16</inkml:trace>
          <inkml:trace contextRef="#ctx0" brushRef="#br0" timeOffset="67682.9344">-810 6678 415 0,'-6'1'1680'15,"4"-1"-1146"-15,2 0-120 0,3 0-75 16,10-6-149-16,7-4-60 0,11-4-23 16,12-6-28-16,10-4-19 0,8-1-13 15,5 0-13-15,1 2-2 0,0 3-30 16,-7 5-1-16,-9 2-1 0,-6 7 0 16,-9 2-19-16,-10 4-6 0,-10 0-19 15,-7 0-104-15,-7 4-114 0,-2 2-8 16,-7 7 11-16,-8 1-91 0,-7 3-258 0,-6 5-476 15,-6 0 99-15</inkml:trace>
        </inkml:traceGroup>
        <inkml:traceGroup>
          <inkml:annotationXML>
            <emma:emma xmlns:emma="http://www.w3.org/2003/04/emma" version="1.0">
              <emma:interpretation id="{0615F962-27AF-4757-BCD9-2E59AAC51052}" emma:medium="tactile" emma:mode="ink">
                <msink:context xmlns:msink="http://schemas.microsoft.com/ink/2010/main" type="inkWord" rotatedBoundingBox="9779,7598 10635,7446 10648,7515 9791,7666"/>
              </emma:interpretation>
              <emma:one-of disjunction-type="recognition" id="oneOf9">
                <emma:interpretation id="interp9" emma:lang="x-none" emma:confidence="0">
                  <emma:literal>一</emma:literal>
                </emma:interpretation>
                <emma:interpretation id="interp10" emma:lang="x-none" emma:confidence="0">
                  <emma:literal>ㄧ</emma:literal>
                </emma:interpretation>
                <emma:interpretation id="interp11" emma:lang="x-none" emma:confidence="0">
                  <emma:literal>—</emma:literal>
                </emma:interpretation>
                <emma:interpretation id="interp12" emma:lang="x-none" emma:confidence="0">
                  <emma:literal>―</emma:literal>
                </emma:interpretation>
                <emma:interpretation id="interp13" emma:lang="x-none" emma:confidence="0">
                  <emma:literal>-</emma:literal>
                </emma:interpretation>
              </emma:one-of>
            </emma:emma>
          </inkml:annotationXML>
          <inkml:trace contextRef="#ctx0" brushRef="#br0" timeOffset="68927.8272">-537 7105 228 0,'-19'5'1927'0,"1"0"-1577"0,4 0-83 16,3-2 58-16,5-1-41 0,3-2-75 15,3 0 12-15,0 0-7 0,6-1-129 16,8-6-70-16,11-2 13 0,12-4 0 16,14-5-6-16,14 0-3 0,19 0-18 0,-7 4-1 15,4 3-13-15,-4 6-24 0,-16 4 3 16,8 1-54-16,-4 0-166 0,-8 0-199 16,-4 0-308-16,-13-2-926 0</inkml:trace>
        </inkml:traceGroup>
        <inkml:traceGroup>
          <inkml:annotationXML>
            <emma:emma xmlns:emma="http://www.w3.org/2003/04/emma" version="1.0">
              <emma:interpretation id="{D928FE09-5B03-449D-BD9E-0FD874B860C3}" emma:medium="tactile" emma:mode="ink">
                <msink:context xmlns:msink="http://schemas.microsoft.com/ink/2010/main" type="inkWord" rotatedBoundingBox="9775,6668 10093,6612 10251,7504 9934,7560"/>
              </emma:interpretation>
              <emma:one-of disjunction-type="recognition" id="oneOf10">
                <emma:interpretation id="interp14" emma:lang="x-none" emma:confidence="1">
                  <emma:literal/>
                </emma:interpretation>
              </emma:one-of>
            </emma:emma>
          </inkml:annotationXML>
          <inkml:trace contextRef="#ctx0" brushRef="#br0" timeOffset="68418.1054">-391 6892 1023 0,'0'0'537'15,"0"0"-165"-15,6 0-32 0,5 0-33 16,4-2-65-16,4-3-34 0,4-2-51 16,2 0-64-16,0 1-48 0,0 0-29 15,-7 1-16-15,-1 1-2 0,-3 0-20 16,-3-1-45-16,-8 5-51 0,-3 0-74 16,0 0-50-16,-3 3-3 0,-8 7 54 0,-3 1-39 15,-4 4-11-15,-1 3-143 0,-6 0-326 16,3 2 269-16,1-3 186 0</inkml:trace>
          <inkml:trace contextRef="#ctx0" brushRef="#br0" timeOffset="68524.0289">-354 6994 132 0,'-2'3'645'0,"2"-3"-198"0,0 0 41 0,0 0-13 16,0 0-132-16,7 0-118 15,0 0-77-15,3-4-45 0,0-1-61 0,3 0-30 16,1-1 5-16,1-2-17 0,-1 0-87 16,-1-3-164-16,-2 1-243 0,-7-1-478 15,-2-1-74-15</inkml:trace>
          <inkml:trace contextRef="#ctx0" brushRef="#br0" timeOffset="68712.1642">-317 6681 1885 0,'-1'-8'285'0,"-3"3"-71"0,4 5 25 16,0 0-100-16,0 8-136 0,0 9 16 16,0 2 59-16,0 11 27 0,4 3-47 15,-1 5-39-15,0 3-16 0,0-5-3 16,3-3-15-16,-6-4-53 0,2-7-92 0,-1-3 15 15,-1-6-26-15,0-4-111 0,0-3-125 16,-3-3-94-16,-3 0-140 0,-3-2 89 16</inkml:trace>
          <inkml:trace contextRef="#ctx0" brushRef="#br0" timeOffset="66882.9947">-599 6263 2749 0,'1'0'558'15,"1"0"-447"-15,0 0-76 0,1 5 3 16,4 6 7-16,3 6-20 0,2 4 16 16,2 5 19-16,-3 0 3 0,0 1-41 15,-2-3-19-15,-1-6-3 0,-3-1-58 16,-1-7-215-16,-1-4-210 0,-3-4-684 16,2-2-597-16</inkml:trace>
          <inkml:trace contextRef="#ctx0" brushRef="#br0" timeOffset="67465.0959">-523 6470 412 0,'0'0'1296'0,"0"0"-963"0,0 0 4 15,6-2-18-15,0-1-148 0,5 0-81 16,3 1 0-16,2-1-4 0,1 1-35 15,0-3-50-15,0 3-1 0,-3-1-16 0,0 1-70 16,-5 2-139-16,-3 0-71 0,-3 0-215 16,-3 2-261-16,-3 5-262 0</inkml:trace>
          <inkml:trace contextRef="#ctx0" brushRef="#br0" timeOffset="67827.6508">-456 6683 394 0,'-7'1'1914'0,"4"2"-1565"0,3-3-108 0,-1 4-20 16,1 3-93-16,0 1-42 0,1 5-3 15,9 4-7-15,-4 2-19 0,3 1-25 16,2-2-16-16,-2 2 0 0,1-6-13 15,-4-2-3-15,-3-2-50 0,3-7-185 16,-4-1-213-16,-2-2-537 0,0-3-418 16</inkml:trace>
          <inkml:trace contextRef="#ctx0" brushRef="#br0" timeOffset="68077.4976">-453 6681 2106 0,'1'-3'472'0,"5"-1"-324"0,4 0 55 15,4-1-17-15,3 0-87 0,4-1-22 16,4 1-4-16,0 3 26 0,0-3-14 16,0 3-40-16,-5 2-44 0,0 0-1 15,-8 0-4-15,-1 2-21 0,-3 3 9 16,-3 2 16-16,-1 1 1 0,1 5 21 16,-4 5 7-16,1 1-7 0,0 5-19 0,-2-3-2 15,0 2-1-15,0-4-12 0,0 1-39 16,0-2-79-16,0-3-52 0,0-4-35 15,-4-3-72-15,0-1-131 0,-1-3-246 16,1-3-126-16,-4-1 157 0</inkml:trace>
          <inkml:trace contextRef="#ctx0" brushRef="#br0" timeOffset="67337.0277">-504 6337 2187 0,'-4'-4'368'0,"4"2"-152"16,0 1 99-16,5-1-120 0,4 1-160 0,7-1-22 16,6-3 19-16,1 2 31 15,5-2-5-15,-2 2-33 0,-3 0-24 0,-2 3-1 16,-9 0-18-16,-3 0-49 0,-4 1-76 15,-5 6-94-15,0 1-36 0,-9 3-36 16,-5 2-200-16,-3 1-113 0,-4 1-180 16,0-2 274-16</inkml:trace>
          <inkml:trace contextRef="#ctx0" brushRef="#br0" timeOffset="67154.2151">-535 6175 300 0,'0'-3'2002'15,"0"0"-1792"-15,3 3-116 0,4-3 54 16,6 0-48-16,2-2-55 0,5-3 3 16,4 0 26-16,-3-1-4 0,3 2-18 0,-6 3-27 15,-1 0-23-15,-3 3 27 16,-3 1 22-16,-3 0-3 0,0 0-22 0,-4 3-23 15,1 2 10-15,0 5-10 0,-1 5 22 16,1 4 20-16,1 3-14 0,0 2 11 16,0 2-14-16,-1 1 4 0,-2-3-16 15,0 1-14-15,0-4 11 0,1-4-1 16,-4-1-12-16,0-3-27 0,0-3-113 16,-5-2-147-16,-1-1-153 0,-4-1-301 15,1-4-581-15,-3-2 690 0</inkml:trace>
          <inkml:trace contextRef="#ctx0" brushRef="#br0" timeOffset="68258.7785">-346 6767 1757 0,'-3'-11'504'0,"3"3"-232"0,0 2 73 16,0 0-70-16,4 1-163 0,7 0-70 15,3-1 18-15,3 0-3 0,2 1-25 16,-1 2-32-16,-2 1-18 0,-2 2-11 16,-5 0-2-16,-3 0-46 0,-3 5-127 15,-3 5-79-15,0 2 22 0,-7 1-114 16,-6 0-100-16,-1 5-156 0,-4-4-136 0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7:28.6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6B5F61-85D6-48B1-B6D2-C4A33FFAFC3C}" emma:medium="tactile" emma:mode="ink">
          <msink:context xmlns:msink="http://schemas.microsoft.com/ink/2010/main" type="writingRegion" rotatedBoundingBox="7969,3519 7141,8706 6183,8553 7011,3366"/>
        </emma:interpretation>
      </emma:emma>
    </inkml:annotationXML>
    <inkml:traceGroup>
      <inkml:annotationXML>
        <emma:emma xmlns:emma="http://www.w3.org/2003/04/emma" version="1.0">
          <emma:interpretation id="{32186241-9FF0-4396-9A3B-70DEBFDD77CF}" emma:medium="tactile" emma:mode="ink">
            <msink:context xmlns:msink="http://schemas.microsoft.com/ink/2010/main" type="paragraph" rotatedBoundingBox="7969,3519 7141,8706 6183,8553 7011,3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B72E89-B84B-4672-B571-B79E2DD3FAD2}" emma:medium="tactile" emma:mode="ink">
              <msink:context xmlns:msink="http://schemas.microsoft.com/ink/2010/main" type="line" rotatedBoundingBox="7969,3519 7141,8706 6183,8553 7011,3366"/>
            </emma:interpretation>
          </emma:emma>
        </inkml:annotationXML>
        <inkml:traceGroup>
          <inkml:annotationXML>
            <emma:emma xmlns:emma="http://www.w3.org/2003/04/emma" version="1.0">
              <emma:interpretation id="{79DCDABF-524D-4BAA-A63D-4044884F14BF}" emma:medium="tactile" emma:mode="ink">
                <msink:context xmlns:msink="http://schemas.microsoft.com/ink/2010/main" type="inkWord" rotatedBoundingBox="7969,3519 7141,8706 6183,8553 7011,3366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-3201 2905 1948 0,'-5'-2'434'0,"5"1"-253"16,-1 1 12-16,1-2 71 0,0 1-63 16,-2 1-76-16,2 0-30 0,0 0-12 15,0 0-20-15,0 0-23 0,0 0-40 16,0 0-38-16,0 0-12 0,2 0 2 16,1 0-9-16,2 0-10 0,2 0 52 15,4 0 15-15,3 0 16 0,2 0 45 16,1 3-61-16,-3-2-12 0,2 1 12 15,1 5 3-15,-2-2 19 0,2 1-22 16,-3 4-18-16,0-2-7 0,-1 4-10 16,-3 2 35-16,-2 0 0 0,2 1 19 15,-7 3-16-15,1 1 32 0,1 1 10 0,-2 0-29 16,-3-1-1-16,0 0-12 16,0 0 0-16,0 3 13 0,-3-1-1 0,-2 2-12 15,-1-2-2-15,3-1-1 0,-5-4 10 16,4-2-10-16,-1-3 0 0,-1 2 18 15,0-3 4-15,-4 0 7 0,2-2-4 16,-1-3 19-16,-2 1 7 0,2-1-7 0,-2-1 3 16,0-1 13-16,4-3-7 15,-1 2-2-15,2-2-1 0,2 0-19 0,-2 0-12 16,3 0-19-16,2 0 0 0,0 0-47 16,1 1-10-16,0 1-5 0,0 0-23 15,0 1-19-15,4 2-10 0,5 3 92 16,3 4 19-16,6 2 3 0,-5 2 22 15,5 0-3-15,-5 0-6 0,0-2-2 16,-2-2-11-16,-4-4-19 0,0-1 19 16,-4-4 2-16,-2-2 2 0,2 0 11 0,-3-1 1 15,0 1 3-15,0 2 10 0,0-1 5 16,-4 0 7-16,1 0 0 0,-2 3 9 16,-3 0-15-16,1 3-33 0,-6 3-2 15,1 1-3-15,-1 1-10 0,4 1-15 0,1 0 3 16,2-1 12-16,3 0 13 0,-5 2 2 15,4-2 17-15,0-2 28 16,0 1-3-16,1-2-12 0,0-1-7 0,1-1 9 16,0 1 10-16,-2 1 9 0,2 3-22 15,-1 2-28-15,1 3 13 0,-1 2 9 16,-2 2 22-16,2-2-10 0,-1-2-12 16,0-2 9-16,0-4-9 0,-1-1 12 15,2-2-3-15,0-2 0 0,-2 0 0 16,2-4-3-16,0 0-3 0,2-2-1 15,-3 2-5-15,-3-3-22 0,-1 3-37 16,-3-1-142-16,-1-1-64 0,-1 1-29 16,6 0-167-16,-4-2-271 0,8 0-934 0</inkml:trace>
          <inkml:trace contextRef="#ctx0" brushRef="#br0" timeOffset="14837.5228">-3118 4111 1650 0,'0'-3'420'0,"0"1"-226"0,0-1-61 16,0 3-91-16,0 0-42 0,0 0-81 0,4 0 20 15,3 0 61-15,0 0 0 0,3 0 28 16,-1 0-28-16,-3 0-3 0,2 0-1 16,-3 0-9-16,-1 0-12 0,1 0 2 15,0 3 3-15,-1-1 4 0,1 1 16 16,1 2 25-16,-1-1 7 0,4 0 1 16,-6 0-4-16,3-1-16 0,0 0-12 15,-1 2-1-15,-2-3-1 0,3 4-1 0,-4-6-2 16,0 3 3-16,-2-3 1 0,0 2 4 15,0-2 18-15,0 1-2 0,0-1 9 16,0 0-7-16,0 0 1 0,0 0-4 16,0 0 7-16,0 0 7 0,0 0 5 15,0 0-2-15,0 0-7 0,0 1 3 0,0-1-6 16,0 0 0-16,0 0-4 0,0 0 4 16,0 0 0-16,0 0-1 0,0 0 1 15,0 0-3-15,0 0-4 0,0 0-6 16,0 0 0-16,0 0 3 0,0 0-3 15,0 0 6-15,0 0 0 0,0 0-3 16,0 0 0-16,0 0 0 0,0 0-14 16,0 0 1-16,0 0-1 0,0 0-2 15,0 0-2-15,0 0 0 0,0 0-11 16,0 0 1-16,0 0-4 0,0 0-4 0,0 0 4 16,0 0-3-16,0 0 3 0,0 0 0 15,0 0-6-15,0 0 2 0,0 0 1 16,1 1-7-16,1 1 26 0,1 0 0 15,1 0 13-15,3 2-10 0,-1 1 20 16,3 2-22-16,2 1 1 0,0 0-1 16,0 1 15-16,-1 2-16 0,3-5-1 0,-5 1-2 15,3 2 3-15,0 0 1 0,-5 1 12 16,3 1-12-16,-1 3 25 0,1-1-14 16,-4 1 1-16,3 5-12 0,-2-2 41 15,-1 5-42-15,1-3 1 0,-5 5 5 16,3 4 14-16,-4-1 5 0,0 4-24 15,0-1-1-15,-4-2 23 0,1-3-23 16,-4-2 3-16,2-6 8 0,0-1-11 16,-1-5 0-16,1-3 31 0,-1-2-12 15,0 2 0-15,-2-1-16 0,1 0 20 0,-4 0-20 16,3-1 22-16,-3-1 11 0,2-3-4 16,0 3-31-16,-3-2-1 0,1 2-32 15,0 2 16-15,1-1 16 0,2-3-2 16,2 2-1-16,1-3-9 0,0 1 9 15,4-2-12-15,-1 2-5 0,2 0-12 0,0-1-9 16,0 4-23-16,2 2 20 16,4 5 44-16,3 4 35 0,1 1-35 0,2 2 1 15,0-1 25-15,1 1-26 0,0-4 0 16,-1 4 0-16,0-7 0 0,-2 1 2 16,-1-1-1-16,-3-5-1 0,-1 0 16 15,0-3-15-15,-4 1 2 0,-1-4 13 16,0 1 4-16,0-1 8 0,0 0 4 15,0-1 19-15,0 3 13 0,-4-1-9 16,-3 3-33-16,0 2-22 0,-1 0 0 0,-2 3 0 16,1-2-1-16,3 1-12 15,-3 0 0-15,2 2 1 0,1 1-1 0,0 5-10 16,4 3 23-16,-3 7 23 0,4 7-4 16,1 12 6-16,0 13 36 0,4 20 6 15,3 12-36-15,-1-6 30 0,0-20 18 0,-2-20 28 16,-3-12-60-16,5 1 23 0,-4 1-1 15,1-2-25-15,0-8-42 0,-1-4 20 16,1-9-20-16,-3-4 35 0,0 0-2 16,0-7-20-16,0-1-2 0,0-1 12 15,0 0 6-15,0 0-9 0,0 0-19 16,0 2 12-16,0-2-13 0,0 1-2 16,0 0 0-16,0 2-1 0,-2 1 0 15,-1 0 0-15,2-1 1 0,-1 0 1 16,1 0 1-16,1-2 0 0,-2-1 13 15,2 0-2-15,0 0 5 0,0 0 4 16,0 0 9-16,0 0 0 0,0 0 0 0,0 0-3 16,0 0 0-16,0 0-3 0,0 0-4 15,0 0-17-15,0 0 7 0,0 0-11 16,0 0-2-16,0 0-14 0,0 0 4 16,0 0 9-16,0 0 0 0,-2 0 1 0,2 0 2 15,0 0 12-15,0 0 4 16,0 0 2-16,0 0 4 0,0 0-4 0,0 0-2 15,0 0-4-15,0 0-9 0,0 0 13 16,0 0-14-16,0 0-1 0,0 0-1 16,0 0-1-16,0 0-1 0,0 0-1 15,0 0 0-15,0 0 1 0,0 0 1 16,0 0 0-16,0 0 0 0,0 0 0 16,0 0 0-16,0 0 0 0,0 0-2 15,0 0 0-15,0-1-9 0,0 0-1 16,0 1 10-16,0 0 0 0,0 0 1 0,0 0 2 15,0 0 1-15,0 0 1 0,0-2 10 16,0 2-10-16,0 0-2 0,0 0-3 16,0 0-15-16,0 0-1 0,0 0-2 15,0 0-1-15,0 2 4 0,0-2-1 16,0 0 7-16,0 0 8 0,0 0 1 0,0 0 2 16,0 0 1-16,0 0 0 0,0 1 0 15,0-1 1-15,0 0 1 0,0 0-1 16,0 0-1-16,0 0-2 0,0 0-1 15,0 0-9-15,0 1-1 0,0-1-2 16,0 1-7-16,0-1 1 0,0 0-1 16,0 0-3-16,0 2 0 0,0 1 22 0,0-1-10 15,-1 3 13-15,1 0 13 0,-5 0 3 16,4 0-14-16,-1 1-2 0,2-1-1 16,-4 1 0-16,1 5 1 0,-3 1 3 15,2 1 7-15,-3 1-10 0,3 0-21 16,-1-2 20-16,0 0 2 0,-1-2 1 15,0 2 23-15,-2 2-22 0,0-3 22 16,1 1-23-16,1 0 0 0,-5-3 11 16,3 2-12-16,-1-2 2 0,-2 0 19 0,0 0-7 15,-1-1 7-15,-1-2-4 0,1-1 7 16,-2 0 19-16,0-2-10 0,0-1-16 16,-2-2-16-16,-3 0-2 0,-1 0-55 15,-6 0-125-15,1 0-45 0,3-2-54 16,4 2-31-16,-3 0-98 0,11 0-658 0,-1 0-728 15</inkml:trace>
          <inkml:trace contextRef="#ctx0" brushRef="#br0" timeOffset="34427.604">-3897 6152 2404 0,'-2'-1'390'0,"-1"-1"-242"0,2 1-20 0,-1 1 74 16,2 0-50-16,0 0-72 0,0 0-4 15,0 0-6-15,0 0-23 0,0 0-47 16,0 0-16-16,6 0-79 0,-1 0-19 16,6 0 85-16,6 0 29 0,3 0 35 15,5 0-19-15,0 1-16 0,-1 3 1 16,0 2-2-16,-4 1-12 0,-1 1 11 15,3 2-19-15,-7 0 21 0,2 1 0 16,-3 2 19-16,2-1-19 0,-7 1-21 16,2 0 21-16,-2-1 0 0,-6 2 1 15,0 4 12-15,-1 2 16 0,-2 3 2 0,0 0 14 16,-3 5-30-16,-5 3 27 0,0-4-42 16,-1 0 15-16,1 0-15 0,-1-2 0 15,0-1 16-15,1-1-5 0,2-2-9 0,-4-1-1 16,4-3-1-16,-2 2 1 0,2-1 0 15,-2 2-1-15,2-2 0 0,0 1-13 16,1-2 1-16,4-3 11 0,1-2-56 16,0-1 35-16,5-3 3 0,4 2 6 15,2 0 11-15,-2-1 2 0,3 2 16 16,2-1 9-16,2 1 0 0,1-1-25 16,-2 0-3-16,1-2 3 0,-2 1 16 15,0-1 6-15,-4-3-9 0,-4-2-1 16,-1-2 1-16,-1 1 3 0,-4-2 3 15,0 2 3-15,0 1 16 0,-4-1-7 16,-1 1 7-16,-3 4-13 0,-2-1-24 16,-4 4 16-16,-3 1-17 0,-1 6-16 0,-6-2 14 15,4 3-14-15,-3-2-2 0,4 0 5 16,4-1 0-16,4-2-12 0,5 2-6 16,1 0-13-16,5 3 40 0,0 5 4 0,0 2 1 15,0-1 28-15,6 7-10 16,1 0 18-16,2 2-35 0,2-2 23 0,-2 0-13 15,2 0 7-15,0-2 13 0,-2 0-30 16,-1-1 10-16,0 4-9 0,-2 0 31 16,-2 4-9-16,-1 2 13 0,-1 1 34 15,0 2-50-15,-2 2 3 0,0-2-4 16,0 3 64-16,-2-3-57 0,-1-5-25 16,0-3 96-16,-2-8-41 0,-1-7-57 15,0-4 73-15,-2-3 21 0,0-3-15 16,-3-2-27-16,-1-1-19 0,-2 1 9 15,-1-2 24-15,-1-1-15 0,-3-1-16 0,2 0-35 16,-2-1 0-16,-1-1-1 0,-2 0-19 16,1 0-21-16,-4 0-25 0,0 2-36 15,0 0 15-15,-3 3 6 0,1 3-35 16,1 1-12-16,1 2-29 0,2-3-132 0,6-3-120 16,5-4-128-16,7-1-494 0,5-6-747 15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8:11.6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26-2 2591 0,'2'3'495'0,"-2"-3"-284"16,0 0-14-16,0 0-57 0,0 0-140 15,-2 0-127-15,-4 0-307 0,-3 0-624 16,-2 0-436-16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8:16.6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442E9D-4719-473E-88C1-9498D52D9AE2}" emma:medium="tactile" emma:mode="ink">
          <msink:context xmlns:msink="http://schemas.microsoft.com/ink/2010/main" type="inkDrawing" rotatedBoundingBox="3288,12320 7581,12301 7582,12444 3289,12463" shapeName="Other"/>
        </emma:interpretation>
      </emma:emma>
    </inkml:annotationXML>
    <inkml:trace contextRef="#ctx0" brushRef="#br0">85 86 1501 0,'0'-2'521'0,"-1"0"-326"0,-1 2-17 0,2 0 48 16,-2 0-7-16,1 0-46 0,-1 0-25 15,2 0-27-15,-1 0-6 0,1 0 9 16,-2 0-4-16,2 0-16 0,-1 0 0 15,-1 0-3-15,1 0-17 0,-1 0-21 16,0-2-35-16,1 0-28 0,-5-1 0 16,0 1-34-16,-1-1-4 0,0-2-12 15,0 2-3-15,-3-3 18 0,2 2-6 16,2-2 19-16,4 4 7 0,-1-1-4 0,1 2 3 16,-1 1-9-16,2 0-10 0,1 0 4 15,0 0 9-15,0 0 9 0,0 0 11 16,0 0-1-16,0 0-16 0,0 0 3 15,0 0-6-15,0 0-7 0,0 0 7 16,0 0 6-16,0 0 14 0,0 0 1 16,0 0 1-16,0 0 3 0,0 0 13 15,0 0-16-15,0 0-16 0,0 0 0 0,0 1-3 16,0-1 7-16,0 2-17 0,1-1-16 16,7 3 36-16,-2 4 9 0,5 0 35 15,1-2-10-15,1 1-13 0,1 0-11 16,-3 0 1-16,1-3 20 0,4 1-3 15,-1-2 13-15,2 0-10 0,-1-1 4 0,-1-2 2 16,-1 0 1-16,-1 0 2 0,-1 0-6 16,2 0-9-16,-3-5-13 0,6 2 23 15,-3-3-15-15,4-2-10 0,1-1 0 16,3 2 2-16,1 1-3 0,-3-2 0 16,0 0-19-16,0 3 7 0,-3 0-1 15,-1 0-3-15,-2 3 13 0,0 0 0 16,-5-1-16-16,0 3 7 0,2 0-4 15,-5 0-3-15,2 0 3 0,0 0 14 16,3 0 1-16,-3 2 1 0,2 1 2 0,3-2 11 16,1 2-1-16,1-2 7 0,2-1-3 15,0 0-3-15,4 0 6 0,-1 0 3 16,-2 0 3-16,-1-1-13 0,-1-2-12 16,-1 2 1-16,-1-1-1 0,2 2-3 0,-1 0-19 15,1-1 19-15,-1 1 0 16,1 0 0-16,1 0 0 0,0 0 2 0,0-2 1 15,2 2 0-15,-4-2 2 0,2-1 17 16,-3-1 3-16,3-1-3 0,-3 3-17 16,2-3-2-16,-4 2-3 0,2 1-10 15,-5 2 0-15,2 0-6 0,2 0 4 16,-4 0-1-16,3 3 3 0,1-1 11 16,1 1 2-16,0 2 0 0,-2 1 13 15,0-2-10-15,-1-1 16 0,2-3 3 16,-1 2-3-16,-3-1 3 0,1-1-3 15,2 0-17-15,-4 2 0 0,1-2 0 0,3 0 11 16,-4 0-11-16,5 0 0 0,-1 0 14 16,-1-2-15-16,1 2 0 0,-1 0-1 0,2-1-1 15,1 1-2-15,-4-2-13 0,1 2-6 16,2 0 3-16,-3 0 3 0,4 0 13 16,-4 2 3-16,2-2 0 0,1 0 13 15,0 0-1-15,3 0-11 0,-5 0-1 16,4 0 0-16,-5 0 1 0,2 0-1 15,-1 0-1-15,-3 0-2 0,1 0-10 16,0 0 12-16,-1 0-1 0,1 0 1 16,1 0 0-16,0 0-1 0,0 0 1 15,1 0 1-15,1 0 1 0,0 1 2 16,4 1 0-16,-4-2-3 0,2 2-2 16,-6 1-13-16,3-1 11 0,-3-1 1 15,1 1 1-15,0 0 2 0,-1 0 1 0,4 1 0 16,-4 1 1-16,3-2 1 15,0 0 13-15,1-2-16 0,-1 0 0 0,2 0 0 16,0 0-1-16,0 0-15 0,1 0 14 16,1 0 2-16,-2 0 1 0,2 0 0 0,-4 0 12 15,3 0 0-15,-2 0-13 0,1 0 0 16,1 0-1-16,0 0 1 0,1-3 0 16,-1-1 1-16,3 1 1 0,-3 0 1 15,3-1 9-15,0 0-12 0,0 0-10 16,0 4-9-16,-1-2-3 0,-2 2-6 15,-2 0 6-15,-1 0 0 0,-2 2 3 16,1 2-7-16,-6 1 10 0,5-1 1 16,-3 1 11-16,4 2 4 0,-6-2 16 15,4-1 0-15,-2 0 0 0,0-3-3 16,2-1 6-16,-2 0-1 0,4 0 5 0,-1 0 8 16,2-5-3-16,3-1-9 0,0-5-16 15,0 2-3-15,1-1-16 0,-2 4-10 16,2 0-5-16,-6 1-10 0,2 3-6 0,0 0 9 15,-5 2 0-15,2 0 0 16,0 2 22-16,1 5 15 0,-4-1 1 0,3-3 2 16,-1 0 20-16,4-1 6 0,-2 2 7 15,1-1 6-15,1-1-9 0,-1-1-14 16,0 2-18-16,1-2 0 0,1-1 3 16,-1 1 19-16,1 1-19 0,2 2 19 15,0-3-20-15,2 0 0 0,-1 1-1 16,1 1-1-16,-1-3 2 0,-1 0 13 15,2 0-2-15,-2 0-1 0,0 0-12 16,-4 0-16-16,0-3-6 0,-1-1-16 16,-1 0-35-16,-2-1-44 0,-3 1-35 15,2 0-11-15,1 0-13 0,-3 2 29 0,3-1 66 16,2 1 30-16,0 1 51 0,3 1 28 16,-2 0 39-16,-1 0 20 0,1 0 22 15,-6 0-7-15,0 0-15 0,-1 0-33 16,-1 0-29-16,-1 0-21 0,3 0-1 15,-1 0 16-15,-1 1-6 0,3-1-11 0,2 0 14 16,1 0 3-16,6-1 19 0,2-2 3 16,-1 0-3-16,5-3 7 0,0 2-7 15,-1 1-19-15,4-1-19 0,-5 3 1 16,2 0 1-16,-4 1-2 0,-1 0 0 16,-2 0-2-16,-1 0-17 0,-1 0 17 15,-3 2-2-15,3 2 4 0,-1-1 1 16,2 1 3-16,-2-3 8 0,2 2-12 0,1-1-1 15,-1 1 1-15,0 0 0 0,0-3 2 16,1 1 17-16,-2 1-18 0,2-2-1 16,0 2-2-16,1-1-1 0,-2 1-10 15,1 2 10-15,2-1 3 0,0-1 0 16,1 1 1-16,1-2-1 0,1-1 0 16,3 0 0-16,0 0 3 0,-3-3-3 15,2 0-1-15,-2-4-2 0,0 2-9 16,-3 2 8-16,-2-3 1 0,-1 1-13 15,-1 4-12-15,-3-2-29 0,3 2 0 0,0-1 25 16,3 0 29-16,1-1 3 0,1 2 2 16,1 0-2-16,-2 1 0 0,1 0 0 0,-2 0 3 15,1 0 16-15,0 4 3 0,-5-1 4 16,2 0 2-16,1 1-12 0,-4 1-14 16,1-2 20-16,4-2 4 0,-4-1 2 15,3 0 4-15,4 0 0 0,-1 0-7 16,2-1 6-16,4-2-13 0,-6 1-18 15,2 0-15-15,-4 2-4 0,4 0-3 16,-5 0-4-16,7 4 7 0,-4-1 19 16,4 0 2-16,2-2 10 0,1 1-12 15,1 1 0-15,1-1 12 0,0-2-11 16,0 0 14-16,0 0-14 0,-2 0 1 16,-3 0-2-16,-4 0-2 0,-2 0-23 0,-2 0-10 15,-7 1 4-15,4 3 5 0,-2 1-8 16,3 2 30-16,-1 2 4 0,3-1 0 15,3 1 16-15,-3 1 6 0,0 0-22 0,0-4 1 16,1 0 3-16,-3-2 21 0,2 2-9 16,0-3 0-16,-2 0-1 0,-1-3-15 15,-2 2-15-15,0 1-77 0,-2-2-99 16,-3 0-129-16,1 0-220 0,-2-1-521 16,0 0-346-16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8:24.8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77B02C-DE55-486D-9C12-16D3D8D3E3A4}" emma:medium="tactile" emma:mode="ink">
          <msink:context xmlns:msink="http://schemas.microsoft.com/ink/2010/main" type="inkDrawing" rotatedBoundingBox="8843,12261 12966,11924 12974,12011 8850,12349" shapeName="Other">
            <msink:destinationLink direction="with" ref="{F8DBAF12-DE24-4B83-B308-D8BBF2C43394}"/>
          </msink:context>
        </emma:interpretation>
      </emma:emma>
    </inkml:annotationXML>
    <inkml:trace contextRef="#ctx0" brushRef="#br0">-2 356 2113 0,'0'-3'295'0,"0"0"-205"15,0 3-90-15,4-3-16 16,4 0 16-16,6-1 45 0,9-2 39 0,4-3 23 16,12-1 31-16,9 0-48 0,7-2-42 15,9-1 7-15,9 4-26 0,18-7 22 16,19-1 10-16,24 2 9 0,4-1-32 15,-2 4-6-15,-8 7 8 0,-7-2-39 16,4 4 65-16,2 0-37 0,2-1-13 16,3 0-13-16,0-4 19 0,3 2-12 15,-1-4-7-15,1 2 6 0,-1-3-9 0,-3 2 0 16,0-2 1-16,-3-2 0 0,1-1-2 16,-2-1-9-16,-4-1 8 0,0 4-11 15,-4-1 0-15,-9 3 12 0,-6 4-110 16,-9 3 28-16,-15 2 80 0,-21-1-80 15,-12 1 57-15,-9 1-70 0,4 0 67 16,0 0-121-16,-3 5 60 0,-10-2-356 16,-12 4-30-16,-6 1-176 0,-9-2-104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8:25.7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DBAF12-DE24-4B83-B308-D8BBF2C43394}" emma:medium="tactile" emma:mode="ink">
          <msink:context xmlns:msink="http://schemas.microsoft.com/ink/2010/main" type="inkDrawing" rotatedBoundingBox="8605,12364 9053,12146 9225,12499 8777,12717" semanticType="callout" shapeName="Other">
            <msink:sourceLink direction="with" ref="{1877B02C-DE55-486D-9C12-16D3D8D3E3A4}"/>
          </msink:context>
        </emma:interpretation>
      </emma:emma>
    </inkml:annotationXML>
    <inkml:trace contextRef="#ctx0" brushRef="#br0">355 2 474 0,'0'0'437'0,"0"0"-193"0,0 0 0 16,0 0 88-16,0 2 46 0,0-1-77 15,-5 1-33-15,1 1-33 0,-3 0-52 16,-3 4-46-16,-4 1-28 0,-3 5-43 16,-2 4-21-16,-4 1-7 0,-5 6-12 15,-2-1-4-15,-1 3-19 0,2 4 19 16,2-4 0-16,0-1-21 0,3-2 2 15,6-3 7-15,4-3-10 0,1-4-2 16,6-2 0-16,2-3-11 0,2-3 10 16,3-1-16-16,0-3-13 0,8-1-31 15,9 0 63-15,11 0 34 0,3 0 48 0,9-1-9 16,5-5-35-16,1 2-38 16,2 0 0-16,-4 3-1 0,-1 1-2 0,-1 0-61 0,-2 0-110 15,-1 6-190-15,-3 3-360 16,-8-3-855-16,-5-1 795 0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8:28.6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4813EF-BE04-4C38-93A9-C8AA883FA1D5}" emma:medium="tactile" emma:mode="ink">
          <msink:context xmlns:msink="http://schemas.microsoft.com/ink/2010/main" type="writingRegion" rotatedBoundingBox="13397,11143 19986,10205 20175,11535 13587,12474"/>
        </emma:interpretation>
      </emma:emma>
    </inkml:annotationXML>
    <inkml:traceGroup>
      <inkml:annotationXML>
        <emma:emma xmlns:emma="http://www.w3.org/2003/04/emma" version="1.0">
          <emma:interpretation id="{4AE9D431-A074-4885-9944-B51F459A5935}" emma:medium="tactile" emma:mode="ink">
            <msink:context xmlns:msink="http://schemas.microsoft.com/ink/2010/main" type="paragraph" rotatedBoundingBox="13397,11143 19986,10205 20175,11535 13587,12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5D2ED5-0F00-4E12-8A5B-1AF7ABA09C62}" emma:medium="tactile" emma:mode="ink">
              <msink:context xmlns:msink="http://schemas.microsoft.com/ink/2010/main" type="line" rotatedBoundingBox="13397,11143 19986,10205 20175,11535 13587,12474"/>
            </emma:interpretation>
          </emma:emma>
        </inkml:annotationXML>
        <inkml:traceGroup>
          <inkml:annotationXML>
            <emma:emma xmlns:emma="http://www.w3.org/2003/04/emma" version="1.0">
              <emma:interpretation id="{8127628D-3542-4F2F-A08E-D753A13923A7}" emma:medium="tactile" emma:mode="ink">
                <msink:context xmlns:msink="http://schemas.microsoft.com/ink/2010/main" type="inkWord" rotatedBoundingBox="13438,11425 15169,11179 15267,11864 13535,12111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53 280 2093 0,'0'3'595'0,"0"-3"-251"0,0 5-50 0,-1 0-34 16,-1 2-64-16,0 6-42 0,-1-3-35 15,0 3-3-15,-3 5 5 0,-2-3-37 0,1 4-56 16,-3 1-28-16,-1 1-19 16,1-1-36-16,0-3-76 0,2-3-144 0,4-4-142 15,-1-4-219-15,5-6-456 0,0-1-220 16,0-11 846-16</inkml:trace>
          <inkml:trace contextRef="#ctx0" brushRef="#br0" timeOffset="118.7328">95 319 1577 0,'5'7'310'16,"1"3"-122"-16,2 2-16 0,1 0-20 16,2 1-39-16,1 1-61 0,-1-3-42 15,1 1-10-15,-1-3-285 0,-1-2-502 16,-1-3-624-16</inkml:trace>
          <inkml:trace contextRef="#ctx0" brushRef="#br0">-128 170 1635 0,'-2'0'705'0,"2"2"-401"0,0-2-89 15,0 0 36-15,0 0-69 0,8 0-122 16,3-2-25-16,3-3 77 0,6 0 27 16,3 1-22-16,2-1-57 0,-2-2 6 15,2 3-25-15,-3 0-16 0,-2 0-25 0,-3 1-16 16,-2 0 16-16,1 0 21 0,-2 2-10 16,-2 1-11-16,-1-1-3 0,0 1-56 15,-2 0-118-15,-3 0-111 0,2 0-162 16,-6 0-198-16,-2 0-373 0,0 1 20 15</inkml:trace>
          <inkml:trace contextRef="#ctx0" brushRef="#br0">3 0 1436 0,'-1'-4'397'0,"-1"3"-120"0,2 1 8 15,0 1-46-15,0 6-113 0,0 4-114 0,5 9 95 16,4 7-8-16,2 10 122 16,3 7-30-16,-3 9-41 0,0 3 2 0,-3 3 5 15,1-5-81-15,-3-3 71 0,0-3-35 16,1-8 28-16,-1-7-59 0,-3-5-31 16,0-7-4-16,0-7-27 0,-1-3-18 15,-1-4-1-15,-1-5 1 0,0-1-1 16,0-1-24-16,0 0-84 0,0 0-85 15,0-5-57-15,0-5-94 0,-3-5-262 16,-3-3-194-16,-2-5-465 0,-3-1 512 16</inkml:trace>
          <inkml:trace contextRef="#ctx0" brushRef="#br0" timeOffset="6784.0601">213 9 1284 0,'-6'-6'583'16,"2"1"-271"-16,1 2-1 0,2 0 30 0,1 3-42 16,0-1-85-16,0-1-36 0,0 1-23 15,0-1-60-15,0 2-64 0,0-2-31 16,3 2-38-16,0-1-15 0,3-2-11 15,0 2 42-15,4-3 11 0,2 0 11 16,2-2 19-16,2 3 0 0,-1 0-7 16,-1 1-2-16,0 0-10 0,-2 2 0 15,-1 0 6-15,0 2 16 0,-2 1-6 16,1 2-15-16,-3 0 0 0,3 0-1 16,-2-1 3-16,-1 0 8 0,1-1-11 15,0 4-13-15,0 0 13 0,-1-1 3 16,-1 5 13-16,1 2-3 0,-3 2-1 0,-1 5 42 15,1 3-4-15,0 4 19 0,-1 2-3 16,0 5-31-16,0 2 24 0,2 4-9 16,-2 1 3-16,3 1 6 0,1-1-15 15,0-3-29-15,1-2 10 0,0-4-25 16,0-6 25-16,-2-5-25 0,0-3 25 0,-1-6-25 16,-2-3 12-16,-3-4 1 15,0 1-1-15,0-3-10 0,0-3 10 0,0 0-5 16,0 0-7-16,0 0-109 0,-3-3-106 15,-7-4-146-15,0-2-200 0,-3-5-545 16,-1-3-7-16,-1-2 301 0</inkml:trace>
          <inkml:trace contextRef="#ctx0" brushRef="#br0" timeOffset="6369.7206">278 58 172 0,'0'0'1232'0,"0"0"-766"0,0 2-129 16,0-2-23-16,0 1-21 0,0-1-13 16,0 1-60-16,0-1-45 0,0 3-39 15,0-1-31-15,-2 3-49 0,2 3-53 16,0 6 32-16,0 10 25 0,0 6 78 15,0 8-7-15,0 7 16 0,0-2-64 16,0-1-21-16,0-4 19 0,0 1-60 0,2-4-21 16,-1-7 0-16,-1-2 22 0,2-6-22 15,-2-6-31-15,2-4 10 0,-2-2 8 16,1 1 10-16,-1-7-53 0,0 1-83 16,0-3-57-16,0-3-77 0,0-5-151 15,0-5-233-15,-3-7-135 0,0-7-360 16,1-4 516-16</inkml:trace>
          <inkml:trace contextRef="#ctx0" brushRef="#br0" timeOffset="7248.551">298 507 2626 0,'-2'0'543'0,"2"0"-138"0,0 0-40 15,0 0-127-15,4-3-225 0,5 1-13 16,3-2-147-16,8-1 147 0,7-3 41 16,5-2-24-16,6-1-17 0,0-1-106 15,3 3-342-15,-2-1-568 0,3 2-722 0,-2-3 949 16</inkml:trace>
          <inkml:trace contextRef="#ctx0" brushRef="#br0" timeOffset="6960.5753">247 285 2321 0,'-5'-5'416'0,"5"3"-178"0,0 2 92 16,0-1-48-16,0 1-152 0,2-2-121 0,1 1-9 15,3-1-41-15,3 2 41 16,2-2 0-16,3 1 0 0,-1-1-21 0,1 1 20 16,0 1 1-16,-2 0-66 0,-1 0-102 15,-2 0-126-15,-1 0-297 0,-4 3-421 16,-4 0-118-16,0-3 728 0</inkml:trace>
          <inkml:trace contextRef="#ctx0" brushRef="#br0" timeOffset="7087.3243">324 310 1600 0,'-3'0'566'0,"3"0"-149"15,0 0-27-15,0 0-77 0,2 0-77 16,1 0-94-16,0-2-126 0,2 1-16 16,-1 1-114-16,6-1 19 0,-1 1 95 15,2 0 0-15,1 1-19 0,-2 5-201 16,-1 0-374-16,-5 3-534 0,0 0-279 16</inkml:trace>
          <inkml:trace contextRef="#ctx0" brushRef="#br0" timeOffset="8502.0368">655 190 484 0,'-1'0'580'0,"-1"0"-114"16,2-2 9-16,0-3-18 0,0 3-138 15,3-2-264-15,5 2-54 0,6-3-1 16,4 0 58-16,6-1 19 0,2 1 6 16,-1-2-38-16,0 2-45 0,-4 0 0 15,1 3-10-15,-3 1 10 0,-2-1 16 16,-2 2-16-16,-1-1 0 0,-1-1 7 16,-3 2 18-16,-3 0-22 0,-1 0 0 0,-1 0 13 15,-4 0-13-15,1 2 16 16,-2 2 32-16,0 1 64 0,1 2 31 0,-1 2-9 15,2 0-43-15,-1 6-27 0,2 1 8 16,0 2-6-16,1 5 19 0,-1-1-10 16,1-1-25-16,1 2 6 0,-2-5-43 15,0-2-15-15,0 1 27 0,2-2-3 0,-3 1-12 16,1-3-13-16,-2-3-27 0,-1 0 8 16,2-2-19-16,-2 0-68 0,0 0-78 15,0 1-122-15,-3 1-178 0,-2-4-179 16,-1-1-413-16,-2-2 11 0</inkml:trace>
          <inkml:trace contextRef="#ctx0" brushRef="#br0" timeOffset="8836.0749">725 554 2734 0,'0'0'583'0,"0"0"-240"16,3 0-122-16,5-3-140 16,3 1-81-16,6-2-3 0,4-1 1 0,6-2-29 15,4 0 31-15,1-3 0 0,1 1-239 16,1-3-786-16,-3 0-863 0,-5 0 1114 16</inkml:trace>
          <inkml:trace contextRef="#ctx0" brushRef="#br0" timeOffset="8053.9718">671 16 2428 0,'-10'-4'439'16,"4"0"-227"-16,2 2 56 0,-1 0 56 15,3 2-148-15,2 0-176 0,0 0-22 16,0 0-94-16,3 0-62 0,7 5-121 16,2 2-243-16,5-1-556 0,3-2-343 0</inkml:trace>
          <inkml:trace contextRef="#ctx0" brushRef="#br0" timeOffset="8687.7944">713 389 2569 0,'-2'-1'432'0,"2"0"-199"15,0 1-48-15,3-3-36 0,6 1-133 16,5-2 0-16,5 0 50 0,3 0-9 15,2-1-19-15,0 0 0 0,-4 2-38 16,0 0 0-16,-3 1-3 0,-3 1-51 0,-3 1-98 16,-2 0-226-16,-6 0-416 0,-3 6-694 15</inkml:trace>
          <inkml:trace contextRef="#ctx0" brushRef="#br0" timeOffset="8208.2717">937-21 1625 0,'0'0'527'0,"0"1"-219"16,0 2 4-16,0-2-6 0,0 1-67 15,-1 3-83-15,-2-1 6 0,0 1 18 16,-2 1-48-16,-3 1-54 0,-1 2-78 16,-2 3 0-16,-4 1-94 0,-3 3-117 15,-5 2-160-15,-2-1-199 0,-1 1-206 16,-3-2 164-16,2-1-564 0,4-2 961 16</inkml:trace>
          <inkml:trace contextRef="#ctx0" brushRef="#br0" timeOffset="7925.2809">744-144 885 0,'-2'0'2011'0,"0"0"-1659"0,2 4-269 16,0 1-13-16,0 6-35 0,7 2 76 0,0 5 19 15,1 2-42-15,1 4 7 0,-1-2-32 16,-2 3-51-16,-1-6-12 0,-2 3-12 15,-1-8-45-15,-2-2-116 0,0 0-179 16,0-6-322-16,-5 1-458 0,-3-1-229 0</inkml:trace>
          <inkml:trace contextRef="#ctx0" brushRef="#br0" timeOffset="9241.048">1187-163 1239 0,'0'0'1552'0,"6"0"-1225"0,8-4-221 16,8-1 40-16,6-1-12 0,9-1-68 16,3 0 7-16,2 0 0 0,0 0-26 15,-3 0-9-15,-5 1-16 0,-8 4-20 16,-1-1 8-16,-8 3-10 0,-3 0-54 16,-9 0-113-16,-4 0-189 0,-1 7-290 15,-6 4-181-15,-10 7-301 0,-2 5 521 16</inkml:trace>
          <inkml:trace contextRef="#ctx0" brushRef="#br0" timeOffset="9607.8411">1430-101 1390 0,'-7'0'566'0,"2"5"-225"0,2 9-134 0,3 6-59 15,0 10-51-15,0 10 64 0,6 7-4 16,3 5 35-16,-1 0-27 0,3-2 7 15,-3-2-33-15,1-5 31 0,-1-4-20 16,-4-6 44-16,-2-7-64 0,0-6-24 16,-2-7-11-16,0-3-5 0,0-7-13 0,0-1 9 15,-4-1 3-15,-3-1 5 0,-7 0-51 16,-6 0-43-16,-7 0-125 0,-2-4-161 16,-1-6-247-16,-1-5-610 0,5-6-498 15,1-4 310-15</inkml:trace>
          <inkml:trace contextRef="#ctx0" brushRef="#br0" timeOffset="9388.0118">1269 72 2329 0,'0'0'526'0,"0"0"-209"15,5 0-173-15,4-4-39 16,3 1-9-16,7-1-20 0,1 0-19 0,8 0-32 16,3-2-9-16,0 3 15 0,2-2-31 15,-4-1-1-15,-2 2-84 0,-6 1-188 16,-4 2-178-16,-7-2-360 0,-4 2-439 15,-5-1 458-15</inkml:trace>
        </inkml:traceGroup>
        <inkml:traceGroup>
          <inkml:annotationXML>
            <emma:emma xmlns:emma="http://www.w3.org/2003/04/emma" version="1.0">
              <emma:interpretation id="{D4C7F92D-0F86-460F-9472-98240E4DF8A1}" emma:medium="tactile" emma:mode="ink">
                <msink:context xmlns:msink="http://schemas.microsoft.com/ink/2010/main" type="inkWord" rotatedBoundingBox="15657,10821 18339,10439 18528,11770 15847,12152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16815.6144">2797-188 348 0,'9'-11'2243'0,"-1"2"-1806"0,-2 5-127 15,0 2-2-15,5-1-140 0,5 1-61 16,2-1-23-16,5-1-56 0,5 0 13 16,5-1 34-16,3-4-75 0,1 1-84 0,-2-2-243 15,-2 1-648-15,-7-3-1312 0</inkml:trace>
          <inkml:trace contextRef="#ctx0" brushRef="#br0" timeOffset="16665.3674">3107-656 1042 0,'-11'-23'1257'0,"-1"4"-1111"0,-2 1-30 0,1 4 244 16,-1 6-33-16,0 2-164 0,2 1-5 15,-1 3 48-15,1 2-11 0,-2 0-126 16,0 9-69-16,-4 3-98 0,1 6 1 15,-2 7 18-15,3 8 38 0,7 11 13 16,6 10 12-16,3 23-22 0,20 32 13 16,10 31 50-16,5 14-3 0,1-6 60 15,-5-22-60-15,-8-25 4 0,-4-20-12 16,-4-25-13-16,-5-15 1 0,-3-14 14 16,0-8-13-16,-1-2 85 0,-2-1-88 0,1-2 26 15,-5-5 17-15,2-4 4 16,-2-5 25-16,0 1 31 0,0-1 25 0,-2 0 18 15,-4-1 23-15,-7-9-169 0,-5-5-213 16,-10-8-148-16,-6-9-218 0,-8-10-597 16,-3-9 86-16</inkml:trace>
          <inkml:trace contextRef="#ctx0" brushRef="#br0" timeOffset="15971.0434">2153-70 1113 0,'-1'-4'1558'0,"-1"-1"-1266"0,-1 2-231 0,2-3 138 16,-2 3 14-16,-1-2-77 0,3 2-18 15,-1 1 30-15,2 1 21 0,0 0-37 0,0 1-104 16,0 0-28-16,0 0-88 0,0 2-40 16,0 6-20-16,3 9-67 0,8 4 180 15,3 9 35-15,3 8 24 0,2 6-22 16,1 5 18-16,-3-1 37 0,0-5-57 16,-3-6 0-16,0-8-2 0,-3-7 2 15,0-8 6-15,-2-5 26 0,-3-4-32 16,-1-5 0-16,0 0 44 0,-2-6 98 15,3-8 49-15,5-5 2 0,3-9 6 16,1-7-100-16,2-6-68 0,-3-7-31 16,-1 1-22-16,-6 2 22 0,-2 4 43 0,-3 5-43 15,-1 7-71-15,-1 1-59 0,2 3-253 16,1 7-115-16,3 7-44 0,0-1-252 16,2 7-588-16,1 2 570 0</inkml:trace>
          <inkml:trace contextRef="#ctx0" brushRef="#br0" timeOffset="16306.0802">2595-94 915 0,'5'-4'658'0,"-2"0"-322"0,2 3-135 15,-1 1 26-15,4 0-91 0,1 0-94 16,2 4-10-16,0 1-26 0,1 5-6 15,2-2 0-15,-1 6 87 0,-1 0 13 0,-1 4-6 16,0 0-4-16,-5 0-20 0,-3 3 14 16,-3-1 28-16,0 1-33 0,-6 1 46 15,-3-1-49-15,-5 0-47 0,1-1-1 16,-1-4-6-16,0-1 0 0,2-6 10 16,1-4 19-16,5-2 31 0,3-3 63 15,0 0 43-15,3 0-10 0,0-3-4 0,0 1-57 16,3 0-69-16,0 1-48 15,5-3-98-15,3-1-98 0,4-3 94 0,5-4 55 16,8 0-85-16,2-3-166 0,1 0-271 16,0-3-94-16,-5 3-884 0</inkml:trace>
          <inkml:trace contextRef="#ctx0" brushRef="#br0" timeOffset="17588.9191">3396-242 1798 0,'12'5'242'16,"5"3"-181"-16,3 4-44 0,7 6 60 0,1 5 46 16,3 3-77-16,-5 1 15 15,0 0-16-15,-4-7 4 0,-8-2-7 0,-2-5-42 16,-4-3-210-16,-5-7-518 0,-3-1-812 16</inkml:trace>
          <inkml:trace contextRef="#ctx0" brushRef="#br0" timeOffset="17895.3789">3478-235 2727 0,'0'-3'437'0,"0"-1"-344"15,6 2-81-15,7 0-8 0,11-2 98 16,10 2-52-16,8-1 11 0,8 0-33 16,1 1 67-16,0 0-91 0,-4 2 37 15,-9 0-40-15,-5 0-1 0,-10 0 1 16,-4 0 18-16,-10 2-19 0,-6 3-29 15,-3 1-37-15,-3 6 3 0,-11 6 63 16,-6 7 0-16,-8 6-67 0,-6 3-80 16,-6 4-86-16,-2-2-59 0,3-3 79 0,3-7-23 15,7-5 217-15,7-6 19 16,8-10 136-16,8-3 109 0,5-2-33 0,1-2-16 16,0-3-59-16,1-1-89 0,5-1-48 15,4 1-28-15,2-1 8 0,4-1 20 0,2 0-76 16,-1-2-43-16,-1 2-205 0,-2-1-135 15,-3 3-123-15,-4-2-661 0</inkml:trace>
          <inkml:trace contextRef="#ctx0" brushRef="#br0" timeOffset="18114.1514">3583-564 1970 0,'-15'-30'208'0,"-1"8"64"0,5 5-40 15,4 9 138-15,1 6-47 0,4 2-250 0,2 2-73 16,0 12-185-16,8 5-90 16,4 14 275-16,8 24 112 0,11 29-26 0,6 19-57 15,2 11 41-15,-6-9-47 0,-7-17 75 16,-7-16-56-16,-4-19 18 0,-2-11 0 0,-2-18-22 16,-2-6-38-16,3-1-38 15,2-4-254-15,2-4-327 0,-1-11-856 0</inkml:trace>
          <inkml:trace contextRef="#ctx0" brushRef="#br0" timeOffset="18480.5816">4072-357 464 0,'-2'5'522'15,"2"5"-203"-15,0 3-16 0,0 5 23 16,0 3-38-16,2 4-13 0,1 6-59 0,1 0 3 16,1 2-1-16,-2 2-52 0,-1-2-10 15,1-4-96-15,-2-3-18 0,1-4-30 16,-1-6 7-16,1-4 7 0,1-6-26 16,-1-4-54-16,-1-2-363 0,5-11-651 15,-1-8-472-15</inkml:trace>
          <inkml:trace contextRef="#ctx0" brushRef="#br0" timeOffset="18356.5722">4252-542 2468 0,'0'3'339'0,"0"-3"-217"15,0 3 58-15,0 0 119 0,0 1-114 16,-2 1-31-16,-3 3-18 0,-1 3 43 16,-2 2-61-16,-2 1-71 0,-6 4-47 15,1 0 0-15,-4 2-16 0,-3-1-46 0,4 1-104 16,-1-6-123-16,5-4-140 0,2-3-222 16,5-5-29-16,1-2-86 0,6 0-52 15</inkml:trace>
          <inkml:trace contextRef="#ctx0" brushRef="#br0" timeOffset="19023.9912">4140-48 2194 0,'0'0'434'0,"0"0"-190"15,1-1 3-15,6-2-170 0,2 0-61 0,6-2-16 16,4 0 0-16,4-3 0 0,5-1-80 15,0-5-280-15,0 1-657 0,-6-1-728 16</inkml:trace>
          <inkml:trace contextRef="#ctx0" brushRef="#br0" timeOffset="18891.0227">4129-181 445 0,'-3'-5'2440'0,"3"0"-2014"16,0 5-191-16,0-1 37 0,0 1-165 16,3 0-107-16,2-2-107 0,7 2 34 0,4-3 73 15,4 1 45-15,1 0-43 0,1 0-4 16,-3 2-180-16,-5 0-167 0,-3 2-338 15,-7 2-751-15</inkml:trace>
          <inkml:trace contextRef="#ctx0" brushRef="#br0" timeOffset="18729.9571">4152-409 1494 0,'2'-5'1027'0,"-2"3"-792"15,1 2-61-15,2 0-33 16,2-1-90-16,1 1-38 0,1-1 6 0,3 1 17 16,0 0-11-16,4 0 33 0,0 0-21 15,0 0-36-15,-2 5 11 0,-1 2 23 0,-3 1-18 16,1 4-17-16,-1 1-58 0,-1 7 58 15,1 2 54-15,1 6 32 0,1 7-13 16,-1 0-32-16,2 1-18 0,-3 0-20 16,1-5 0-16,-1-3 29 0,-1-2-64 15,0-5 67-15,2-3-7 0,-3-3 14 16,0-2-39-16,-3-3 18 0,-1-3-21 16,-2-1-168-16,0-1-198 0,0-5-274 15,-5 0-569-15</inkml:trace>
          <inkml:trace contextRef="#ctx0" brushRef="#br0" timeOffset="19239.8787">4419-552 2644 0,'0'-8'466'0,"0"6"-154"0,0 2 68 16,0 0-41-16,0 0-286 0,-2 2-53 16,2 5-78-16,0 4-47 0,-1 5 84 15,-4 10 41-15,2 9 66 0,0 6-10 16,-2 0-53-16,-1-3-6 0,3-5 0 16,3-8-148-16,0-8-227 0,0-9-351 0,3-8-713 15,3-1 73-15</inkml:trace>
          <inkml:trace contextRef="#ctx0" brushRef="#br0" timeOffset="19561.7129">4455-470 935 0,'1'-10'1053'0,"-1"2"-911"16,2 3-18-16,-1 0 63 0,4 3-83 15,1 1-82-15,5-2 36 0,0 3 17 16,3 0-1-16,0 0-23 0,0 6 7 16,3 7-32-16,0 7-26 0,2 3 32 15,0 10 0-15,1 7-30 0,-3 3-2 16,-2 5 99-16,1 1-28 0,-7-1 37 15,3-1 26-15,-4-4 16 0,-2-7-52 16,-1-3-16-16,0-8-25 0,-2-7-16 16,-2-3 53-16,-1-7-53 0,0-3-16 15,0-4 28-15,0-1 75 0,0 0 50 16,-3 0 48-16,-4-5 5 0,-4-3-75 0,-9-5-156 16,-2-3-119-16,-8-4 14 0,-2-3 31 15,-1-3 74-15,-1-2 13 0,6 2 48 16,6-1 19-16,6 8-43 0,7 2-6 15,5 7-50-15,4 4 19 0,1 1-120 0,13-1-102 16,11-5 92-16,13-3 25 0,13-5-57 16,11-3-342-16,4 2-462 0,0 3-91 15,-4 2-529-15</inkml:trace>
        </inkml:traceGroup>
        <inkml:traceGroup>
          <inkml:annotationXML>
            <emma:emma xmlns:emma="http://www.w3.org/2003/04/emma" version="1.0">
              <emma:interpretation id="{C91EA273-9FE1-4288-B5A8-2E91A977B4C3}" emma:medium="tactile" emma:mode="ink">
                <msink:context xmlns:msink="http://schemas.microsoft.com/ink/2010/main" type="inkWord" rotatedBoundingBox="18691,10697 19035,10648 19132,11326 18788,11375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20234.3612">5168-706 477 0,'-7'-20'2358'0,"3"8"-2095"0,4 2-183 16,0 7 70-16,4 0-71 0,5 1-75 16,9 1-4-16,6 1 82 0,4 0-15 15,4 4-17-15,1 7 10 0,2 3-60 16,-2 4-33-16,-4 3 31 0,-5 3 4 15,-4 0 20-15,-6 3 32 0,-8 1-51 16,-4-1 35-16,-2 0 18 0,-11-1 14 16,-6-2-20-16,-2-1-19 0,-4-1 1 15,-5-1 80-15,-5 2-108 0,-2-2-4 16,-4 1-16-16,5-7-147 0,3-3-29 0,9-3 21 16,8-9-128-16,6 0-294 0,8-7-729 15,2-3-31-15</inkml:trace>
          <inkml:trace contextRef="#ctx0" brushRef="#br0" timeOffset="19984.5953">5187-539 2342 0,'0'7'139'16,"1"4"-139"-16,1 9 0 0,0 6 133 16,2 10 124-16,-1 6-151 0,4 5-16 15,-3 0 44-15,2-2-60 0,-1-3 5 16,0-4-24-16,-2-4-52 0,-2-7-2 16,4-6-1-16,-3-4-124 0,-2-11-212 0,0-6-682 15,0-9-857-15</inkml:trace>
        </inkml:traceGroup>
        <inkml:traceGroup>
          <inkml:annotationXML>
            <emma:emma xmlns:emma="http://www.w3.org/2003/04/emma" version="1.0">
              <emma:interpretation id="{D604B6B3-A6A8-4DDE-A300-8021AAB4050F}" emma:medium="tactile" emma:mode="ink">
                <msink:context xmlns:msink="http://schemas.microsoft.com/ink/2010/main" type="inkWord" rotatedBoundingBox="19126,10798 19370,10734 19418,10914 19174,10978"/>
              </emma:interpretation>
              <emma:one-of disjunction-type="recognition" id="oneOf3">
                <emma:interpretation id="interp3" emma:lang="x-none" emma:confidence="0">
                  <emma:literal>o</emma:literal>
                </emma:interpretation>
                <emma:interpretation id="interp4" emma:lang="x-none" emma:confidence="0">
                  <emma:literal>0</emma:literal>
                </emma:interpretation>
                <emma:interpretation id="interp5" emma:lang="x-none" emma:confidence="0">
                  <emma:literal>O</emma:literal>
                </emma:interpretation>
                <emma:interpretation id="interp6" emma:lang="x-none" emma:confidence="0">
                  <emma:literal>。</emma:literal>
                </emma:interpretation>
                <emma:interpretation id="interp7" emma:lang="x-none" emma:confidence="0">
                  <emma:literal>〇</emma:literal>
                </emma:interpretation>
              </emma:one-of>
            </emma:emma>
          </inkml:annotationXML>
          <inkml:trace contextRef="#ctx0" brushRef="#br0" timeOffset="20512.7828">5708-633 2344 0,'-11'-9'339'0,"-1"0"-165"0,-2 3 92 15,0 1 18-15,1 2-134 0,-2 3-68 16,1 0 0-16,-3 3-82 0,3 7-25 15,-3 4-29-15,7 5-41 0,4 0 79 16,5 3 14-16,1-4-1 0,6 1 3 16,3-4 2-16,7-1 71 0,-1-3-51 0,5-3-9 15,2-6 12-15,0-2 57 0,3-1-16 16,-1-8-18-16,-2-2 15 0,-5-3-26 16,2-2-2-16,-8-4-35 0,-2-1-44 0,-6 1-73 15,-3 2-107-15,0 0-74 16,-11 5-35-16,-4 3-186 0,-4 4-463 0,-3-1-250 15</inkml:trace>
        </inkml:traceGroup>
        <inkml:traceGroup>
          <inkml:annotationXML>
            <emma:emma xmlns:emma="http://www.w3.org/2003/04/emma" version="1.0">
              <emma:interpretation id="{3A6820B3-36B0-47BA-8C71-99599C5A8474}" emma:medium="tactile" emma:mode="ink">
                <msink:context xmlns:msink="http://schemas.microsoft.com/ink/2010/main" type="inkWord" rotatedBoundingBox="19383,11094 19610,10541 19891,10657 19664,11209"/>
              </emma:interpretation>
              <emma:one-of disjunction-type="recognition" id="oneOf4">
                <emma:interpretation id="interp8" emma:lang="x-none" emma:confidence="0">
                  <emma:literal>s</emma:literal>
                </emma:interpretation>
                <emma:interpretation id="interp9" emma:lang="x-none" emma:confidence="0">
                  <emma:literal>S</emma:literal>
                </emma:interpretation>
                <emma:interpretation id="interp10" emma:lang="x-none" emma:confidence="0">
                  <emma:literal>〉</emma:literal>
                </emma:interpretation>
                <emma:interpretation id="interp11" emma:lang="x-none" emma:confidence="0">
                  <emma:literal>夕</emma:literal>
                </emma:interpretation>
                <emma:interpretation id="interp12" emma:lang="x-none" emma:confidence="0">
                  <emma:literal>’</emma:literal>
                </emma:interpretation>
              </emma:one-of>
            </emma:emma>
          </inkml:annotationXML>
          <inkml:trace contextRef="#ctx0" brushRef="#br0" timeOffset="20876.9135">6115-849 1855 0,'6'-4'742'0,"-5"3"-388"0,-1 1 91 16,0 0 61-16,0 0-165 0,-4 2-133 16,-4 1-73-16,-4 0-98 0,-4 5-37 15,-4 6-49-15,-2 0 3 0,0 4 6 16,7 0-19-16,3-3 3 0,10-4-40 0,2 0 18 16,2 0 78-16,7-1 11 0,3 3-11 15,2-5-12-15,2 5-16 0,-1-2 9 16,4 1 18-16,-1 0-2 0,1 1-14 15,1 2 17-15,-3-2 21 0,-3 0-20 16,-5 0 20-16,2-2 1 0,-6-1-4 16,-2-1-14-16,-3-4 14 0,0-2 38 15,-1 0 22-15,-9 3 15 0,-4 1 9 16,-9 7-59-16,-6-2-12 0,-10 5-6 16,-8 3-25-16,-5-1-31 0,-1 3-80 15,5-1-66-15,9-3-91 0,11 0-166 16,11-6-728-16,9-7-1238 0</inkml:trace>
        </inkml:traceGroup>
        <inkml:traceGroup>
          <inkml:annotationXML>
            <emma:emma xmlns:emma="http://www.w3.org/2003/04/emma" version="1.0">
              <emma:interpretation id="{F548F60B-A3A2-4BE5-8B1F-BD33CF94C15F}" emma:medium="tactile" emma:mode="ink">
                <msink:context xmlns:msink="http://schemas.microsoft.com/ink/2010/main" type="inkWord" rotatedBoundingBox="20102,11116 20116,11114 20117,11123 20104,11125"/>
              </emma:interpretation>
              <emma:one-of disjunction-type="recognition" id="oneOf5">
                <emma:interpretation id="interp13" emma:lang="x-none" emma:confidence="0">
                  <emma:literal>,</emma:literal>
                </emma:interpretation>
                <emma:interpretation id="interp14" emma:lang="x-none" emma:confidence="0">
                  <emma:literal>.</emma:literal>
                </emma:interpretation>
                <emma:interpretation id="interp15" emma:lang="x-none" emma:confidence="0">
                  <emma:literal>。</emma:literal>
                </emma:interpretation>
                <emma:interpretation id="interp16" emma:lang="x-none" emma:confidence="0">
                  <emma:literal>·</emma:literal>
                </emma:interpretation>
                <emma:interpretation id="interp17" emma:lang="x-none" emma:confidence="0">
                  <emma:literal>’</emma:literal>
                </emma:interpretation>
              </emma:one-of>
            </emma:emma>
          </inkml:annotationXML>
          <inkml:trace contextRef="#ctx0" brushRef="#br0" timeOffset="21029.0486">6516-327 2373 0,'0'1'0'0,"0"1"-395"0,-6 1-94 16,0 1-156-16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6:03.6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F0D54A-B842-4112-B875-F3DC3195C239}" emma:medium="tactile" emma:mode="ink">
          <msink:context xmlns:msink="http://schemas.microsoft.com/ink/2010/main" type="writingRegion" rotatedBoundingBox="3933,5691 16494,4125 16677,5590 4116,7156"/>
        </emma:interpretation>
      </emma:emma>
    </inkml:annotationXML>
    <inkml:traceGroup>
      <inkml:annotationXML>
        <emma:emma xmlns:emma="http://www.w3.org/2003/04/emma" version="1.0">
          <emma:interpretation id="{AB8FC616-4D34-471B-B549-5C57ED82B8A6}" emma:medium="tactile" emma:mode="ink">
            <msink:context xmlns:msink="http://schemas.microsoft.com/ink/2010/main" type="paragraph" rotatedBoundingBox="3933,5691 16494,4125 16677,5590 4116,7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548618-7A26-480C-91BE-DA7DD8541982}" emma:medium="tactile" emma:mode="ink">
              <msink:context xmlns:msink="http://schemas.microsoft.com/ink/2010/main" type="line" rotatedBoundingBox="3933,5691 16494,4125 16677,5590 4116,7156"/>
            </emma:interpretation>
          </emma:emma>
        </inkml:annotationXML>
        <inkml:traceGroup>
          <inkml:annotationXML>
            <emma:emma xmlns:emma="http://www.w3.org/2003/04/emma" version="1.0">
              <emma:interpretation id="{1FB8B0CB-777B-4F9C-B326-7D5B6E37AA24}" emma:medium="tactile" emma:mode="ink">
                <msink:context xmlns:msink="http://schemas.microsoft.com/ink/2010/main" type="inkWord" rotatedBoundingBox="3969,5980 6760,5633 6868,6503 4078,6851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-58 572 1999 0,'-3'-4'421'0,"2"1"-89"0,1 1 18 16,0-1-50-16,0 2-103 0,0 0-61 16,4-5-10-16,4-4-19 0,6-7 21 15,6-4-86-15,8-5-42 0,6-3-15 16,4-1 14-16,0-3-42 0,3 2-290 15,-1-1-277-15,-4 2-812 0,-5 2-292 16</inkml:trace>
          <inkml:trace contextRef="#ctx0" brushRef="#br0">163-88 1537 0,'-7'-3'696'15,"4"3"-447"-15,0 0 6 0,2 0 47 16,1 3-146-16,0 3-156 0,0 9-58 16,0 8 58-16,4 13 29 0,4 7-29 15,-3 9 182-15,4 6-118 0,0-1-33 16,1-2 30-16,0-3-33 0,0-7-12 15,1-4 3-15,-5-4 41 0,0-4-12 16,0-6 69-16,-1-1 2 0,1-7-50 16,-4-4-12-16,-1-4-17 0,-1-5-15 15,0 0 0-15,0-6 31 0,0 0 19 0,0 0 12 16,0 0 15-16,-1 0 10 0,-2-2 33 16,-8-3-145-16,-3-2-139 0,-5 1-221 15,1-4-211-15,-7 2-234 0,3 2-397 16,-1 2-227-16</inkml:trace>
          <inkml:trace contextRef="#ctx0" brushRef="#br0">11 84 2315 0,'-5'0'619'0,"-1"0"-417"0,4 0-4 0,2-2 104 16,0 1-132-16,0 1-167 0,0 0-3 15,8-2-63-15,0-1-47 0,7 1 50 16,7-4 60-16,4 0 3 0,5-2 44 16,0 1-11-16,-3-2-34 0,-1 1 34 15,-4-1-11-15,-3 1-24 0,-3 2-1 16,-4 1 0-16,-3 3-113 0,-2 2-285 0,-6 0-393 16,-2 2-541-16</inkml:trace>
          <inkml:trace contextRef="#ctx0" brushRef="#br0" timeOffset="478.2157">360-22 2540 0,'0'-8'339'0,"0"2"-249"16,0-2 79-16,4 1-66 0,1 0-103 15,3 1-39-15,-4 1-12 0,4-1-13 16,1 1 3-16,2-2 20 0,0 2 38 16,4 0-25-16,-4 2 24 0,2 1-31 15,-2 1-58-15,-1 1-39 0,-2 0-75 16,0-1-35-16,-5 0-18 0,-1 1 16 15,-2 0 84-15,0 0 137 0,0 0 23 0,0 0 26 16,-3 1 23-16,1 1 42 0,0 1 33 16,-2-1 23-16,4 0 67 0,0-1-7 15,0 4-87-15,0 2-120 0,0 4-13 16,6 7 13-16,-1 10 86 0,2 10 24 16,3 8-33-16,2 10 6 0,2 13-28 0,2 13-20 15,4 10 20-15,-3-10 31 0,-3-21 4 16,-3-23 25-16,-2-13 15 0,-1 2 38 15,4 1-123-15,-6-4-14 0,3-2 67 16,-4-9 9-16,1-4-57 0,-4-2 7 16,-2-6 31-16,0-1 39 0,0 0 51 15,0 0 29-15,-2 0 17 0,-7-2 52 16,-3-4 19-16,-7-3-195 0,-9-4-100 16,-6-4-124-16,-6-2 5 0,3-1-55 15,2-1-55-15,6 5-184 0,9 3-152 16,14 5-460-16,6 4-496 0</inkml:trace>
          <inkml:trace contextRef="#ctx0" brushRef="#br0" timeOffset="1638.2958">364-15 1863 0,'0'-2'478'0,"2"1"-200"15,-2-2 44-15,1 2-79 0,4-2-105 16,0 0-116-16,1-4-22 0,5-2 0 16,7-2 0-16,7-1 18 0,5-1-15 15,1-1-3-15,0 4-13 0,-2 1-20 16,0 1 31-16,-5 6-40 0,0-1 13 15,1 3 16-15,-3 0-28 0,0 1-135 16,-4 1-333-16,1 0-769 0</inkml:trace>
          <inkml:trace contextRef="#ctx0" brushRef="#br0" timeOffset="2361.213">899 231 2283 0,'-6'7'507'0,"3"-5"-196"16,3 1 94-16,0-2-143 0,0-1-98 15,0 0-42-15,1-1-19 0,2-2-37 16,7-2-66-16,7 2-34 0,6-2 34 16,16 0 71-16,6-5-33 0,7 0-4 15,6-3 18-15,-5 1-52 0,-2 2-31 16,-3 2 28-16,-8 2 3 0,-4 1 1 16,-2 3 2-16,-5 1-3 0,-4-1-77 0,-6 1-104 15,-5 1-146-15,-8 0-174 0,-5 0-231 16,-1 1-379-16,-3 4 5 0</inkml:trace>
          <inkml:trace contextRef="#ctx0" brushRef="#br0" timeOffset="2132.6701">1015-30 801 0,'-1'2'2155'16,"1"-2"-1791"-16,0 2-205 0,0-2-25 15,1 0-93-15,7 0-38 0,4-2 25 16,6-1 67-16,3-1-29 0,1 0-25 16,3-1 22-16,0 0-16 0,1-4-6 15,0 1-41-15,-1 0 0 0,-2 0 12 0,-1 2 7 16,0-1-19-16,-8 2-113 0,0 2-126 15,-10 3-193-15,-2 0-361 0,-2 1-546 16</inkml:trace>
          <inkml:trace contextRef="#ctx0" brushRef="#br0" timeOffset="2642.0775">1053 95 151 0,'-2'-3'479'16,"0"0"101"-16,1 1 3 0,1-1-160 16,0 3-58-16,0 0-72 0,0 0-103 15,0 0-88-15,0 4-99 0,0 3-3 16,1 6 0-16,7 4 106 0,1 8 145 16,2 7-102-16,-1 1 18 0,-3 1-85 15,0 3 40-15,-1 0-31 0,-5 1 24 16,1-2-68-16,-2-1-20 0,0-2-27 15,0-4-18-15,0-5-100 0,1-4-142 16,3-8-201-16,2-7-614 0,0-5-432 16</inkml:trace>
          <inkml:trace contextRef="#ctx0" brushRef="#br0" timeOffset="2827.962">1246 133 707 0,'3'0'1090'0,"4"0"-923"0,-3 10 206 0,4 5 85 15,3 6-70-15,1 7-206 0,2 5 24 16,2 6-10-16,-4 4 21 0,2-2-91 16,-5-2-42-16,1-1-69 0,2-4 13 15,-4-4-28-15,1-3-21 0,0-3-92 16,1-7-257-16,-1-3-378 0,-3-8-730 16,4-5-29-16</inkml:trace>
          <inkml:trace contextRef="#ctx0" brushRef="#br0" timeOffset="3277.6308">1780-144 1675 0,'0'0'1326'0,"-2"0"-933"15,1 6-98-15,-6 4-81 0,1 8-64 16,0 7 16-16,-5 11-64 0,-3 10-2 16,-1 8 63-16,1 4-9 0,3-3 31 15,3-1-51-15,-1-4-97 0,4-4-35 16,-3-1 13-16,2-2-15 0,-2-7-21 15,2-4 9-15,2-10-141 0,4-5-247 16,0-12-79-16,3-5-280 0,9-18-288 16,0-13 341-16,9-10-807 0</inkml:trace>
          <inkml:trace contextRef="#ctx0" brushRef="#br0" timeOffset="3639.0183">1778 202 2479 0,'-1'-3'448'0,"-1"1"-90"16,2 2-37-16,0 0-134 0,0 0-112 15,0 0-75-15,3-2-65 0,6 1-48 16,10-2 65-16,6-2 48 0,12-4 44 0,5 1-17 15,7-5-27-15,0-4-279 0,-3 0-361 16,-1 2-980-16</inkml:trace>
          <inkml:trace contextRef="#ctx0" brushRef="#br0" timeOffset="3481.7423">1835-219 2074 0,'0'-1'512'0,"0"1"-155"0,0 0-149 15,0 6-208-15,2 3-54 0,1 6 54 0,8 9 13 16,4 9 277-16,3 9-163 0,3 11 38 16,6 6-115-16,2 15 48 0,0-8-51 15,-4-2 72-15,2-3-12 0,-6-16-86 16,1 2-17-16,-2-6-4 0,-3-7 2 16,-3-5 51-16,-3-5-53 0,-2-7-40 15,-4-5-57-15,-3-5-88 0,-2-7-149 16,0 0-183-16,-8-4-111 0,-3-11-803 15</inkml:trace>
          <inkml:trace contextRef="#ctx0" brushRef="#br0" timeOffset="4018.0092">2536-199 3279 0,'-11'-1'674'16,"1"-2"-511"-16,-3 3 188 0,-4-2-18 16,-3 2-253-16,-5 0-80 0,2 2-49 15,-8 6 36-15,3 3-5 0,0 2-44 16,3 7 16-16,2-2-28 0,6 5-49 16,1-1-1-16,7-1-28 0,8-3 14 0,1-3 22 15,3-2 10-15,9 2 14 0,4-2-24 16,2-1 84-16,5 2 31 0,4-4 1 15,4-1 0-15,3-1-16 0,3 0 3 16,5 0 13-16,1 0 19 0,1 3-6 16,-7-1-3-16,-4 2-9 0,-6-1-2 15,-3-1 2-15,-10 1 34 0,-5-2 48 0,0-1 27 16,-9 1 59-16,0 0 19 0,0 1 7 16,0 0 40-16,-12 1 81 0,-1 4-84 15,-5 0-131-15,-9 5-80 0,-4 4 10 16,-7 1-31-16,-4 1-22 0,-2 0-66 15,7-4-46-15,11-5-98 0,12-5-98 16,11-5-252-16,3-2-625 0,14-2-360 16</inkml:trace>
        </inkml:traceGroup>
        <inkml:traceGroup>
          <inkml:annotationXML>
            <emma:emma xmlns:emma="http://www.w3.org/2003/04/emma" version="1.0">
              <emma:interpretation id="{1086E880-ED4F-4D6F-B95A-481DE8DBAEFE}" emma:medium="tactile" emma:mode="ink">
                <msink:context xmlns:msink="http://schemas.microsoft.com/ink/2010/main" type="inkWord" rotatedBoundingBox="7007,5431 10819,4956 10986,6299 7174,6774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4863.2176">3646-464 2148 0,'5'0'288'0,"3"-1"-272"16,3 1 100-16,6 0 39 0,1 0-103 16,4 0-27-16,0 1-7 0,-2-1-18 15,-2 1-2-15,-2 1-59 0,-1-2-229 16,-5 0-402-16,-3 0-668 0</inkml:trace>
          <inkml:trace contextRef="#ctx0" brushRef="#br0" timeOffset="5033.9042">3663-593 1747 0,'-4'-6'326'15,"4"5"-76"-15,-2 1 57 0,2 0-85 0,0 6-123 16,0 2-97-16,2 5 30 0,5 4 3 15,1 7 7-15,1 2-17 0,-2 6 10 16,-1 0 23-16,-3 4-58 0,-3 0-111 16,0-1-178-16,-2-2-224 0,-4-2-497 15,-3-1-247-15</inkml:trace>
          <inkml:trace contextRef="#ctx0" brushRef="#br0" timeOffset="4164.9566">3184 375 1851 0,'5'6'1155'0,"-5"-4"-1020"15,-2 4 66-15,-5 5 21 0,-6 4-23 16,-4 5-155-16,-3 1-44 0,-2 0-62 16,1 0-264-16,-4-5-456 0,2-5-1251 15</inkml:trace>
          <inkml:trace contextRef="#ctx0" brushRef="#br0" timeOffset="6054.3526">3321-354 1138 0,'0'-2'1029'0,"-2"2"-838"0,2 0-52 16,0 0-110-16,0 5-29 15,0 5-132-15,5 6 100 0,4 7 32 0,2 5 15 16,0 3-15-16,3 2-32 0,-2 0-149 16,-1 0-79-16,0-2 61 0,-3 0-12 0,-4-3 87 15,1 0 124-15,-4-2 65 0,-1-3 43 16,0 0 67-16,-1-1-2 0,-5-1 6 16,-1-1-1-16,0-3-45 0,-1-1-39 15,-4 0-23-15,1-4-13 0,3-3 13 16,-4-2 9-16,1-2-15 0,1-2-30 15,-2-2 23-15,0-1 16 0,-1 0-33 16,-1-4 30-16,0-3-1 0,2-3-44 16,0-1 6-16,1-2-13 0,0-3 35 15,3 3-22-15,0 1-3 0,5 1 31 16,0 5-34-16,3 1-14 0,0 0-12 16,3 4-73-16,10 1 0 0,7 0 54 0,8 0 19 15,10 0 35-15,6 3-35 0,7 2 57 16,8 1 4-16,3 6-58 0,0 2 29 15,5 3-17-15,1 3 49 0,-3-1-29 16,-3 3-34-16,-5-3 18 0,-6 1-3 0,-2-2-4 16,-6-1-10-16,-4-5-2 0,-5-2-6 15,-5-1-156-15,-5-6-252 0,-4-3-721 16,-6 0-626-16</inkml:trace>
          <inkml:trace contextRef="#ctx0" brushRef="#br0" timeOffset="5254.0326">3477-62 1891 0,'0'0'487'16,"0"-2"-123"-16,0-1-13 0,5-2-144 16,0 1-207-16,5-2 29 0,7-1-29 0,7-3 83 15,10-1-29-15,0-2-3 16,3 0-32-16,0 0-17 0,-3 3-2 0,-3 0 0 16,-4 2-16-16,-4 3 3 0,-1 0 12 15,-7 1-12-15,1 1-25 0,-10 2-73 16,0-1-125-16,-4 2-124 0,-2 0-163 15,0 0-79-15,-6 0-36 0,-2 3-119 16</inkml:trace>
          <inkml:trace contextRef="#ctx0" brushRef="#br0" timeOffset="4705.1151">3452-435 2787 0,'0'0'379'15,"0"0"-277"-15,0 2-41 0,4 1-61 16,-1 3 0-16,1 2 19 0,3 1 22 16,-1 6 1-16,1-1 94 0,0 5 13 15,-1-1-58-15,-1 8-56 0,-4 0-7 16,-1 5-28-16,0 4-132 0,-5-2-382 16,-1-5-569-16,2-12-981 0</inkml:trace>
          <inkml:trace contextRef="#ctx0" brushRef="#br0" timeOffset="5403.3016">3708-164 901 0,'-6'2'472'16,"0"3"-114"-16,4 2-39 0,-4 3-43 16,3 4-60-16,-2 4-25 0,-1 8 37 15,2 1-45-15,-1 6-62 0,-4 2-22 16,1 3-48-16,2-2-13 0,1-3-24 0,3-5-14 15,1-5-2-15,1-4-65 0,0-7-137 16,6-6-184-16,3-4-190 0,5-4-135 16,0-9-408-16</inkml:trace>
          <inkml:trace contextRef="#ctx0" brushRef="#br0" timeOffset="5622.8348">3865-67 917 0,'0'8'502'0,"0"4"-252"15,0-1-15-15,0 0-14 0,1 0-62 0,6 0-65 16,2-2-26-16,3-2-26 0,2 0 6 16,0 0 26-16,3-4-3 0,-1 0-19 15,-1-2-17-15,1 0 4 0,-1-1 16 16,-2 0-4-16,-4 0 16 0,-1 0 7 0,-2 0-13 16,-3 0-16-16,-1 0-1 0,-2 0 27 15,0 0 27-15,-2-2 4 0,-6-4-102 16,-4-2-172-16,-5-1-324 0,-6-4-612 15,-4-2-333-15</inkml:trace>
          <inkml:trace contextRef="#ctx0" brushRef="#br0" timeOffset="6774.9619">4358-566 1078 0,'0'20'427'0,"0"7"-187"16,0 7 47-16,9 8-8 0,2 9-8 15,1 3-109-15,5 3 27 0,4 1-6 16,-6 1-30-16,4-3-38 0,-2-3-20 16,-3-6-15-16,-2-9-45 0,1-8 12 15,-6-6-34-15,-1-8 37 0,1-4-31 16,-4-6-19-16,-2-2 3 0,-1-4 32 0,0 0 31 15,0 0-31-15,0 0-35 0,-6-6-114 16,-5-3-199-16,-4-6-60 0,-4-1-107 16,-6-3-86-16,-6 1 162 0,-3-2 291 15,-1 1 113-15,-6-2 65 0,3 1 65 16,2 2 102-16,6 3 34 0,7 4-26 16,8 2 92-16,4 4-17 0,6 1-88 0,4 3-49 15,1 0-55-15,0-2-50 0,0 1-22 16,4-3-51-16,7-1-7 0,0-3-49 15,11-4 56-15,9-6 19 0,9-9-19 16,10-7-53-16,1-6-185 0,3-3-506 16,-4-1-244-16,-5 0-676 0</inkml:trace>
          <inkml:trace contextRef="#ctx0" brushRef="#br0" timeOffset="6427.5096">4288-502 2913 0,'2'-3'378'0,"-1"2"-311"0,4 1 9 0,4-1-74 15,0 1-1-15,12-3 28 0,-3 1-4 16,5-1-9-16,1-3-13 0,-3 2 13 16,1 0 16-16,-3 1-31 0,-2-3-1 15,-3 4-83-15,-3-1-203 0,-5 0-328 16,-5 3-667-16</inkml:trace>
          <inkml:trace contextRef="#ctx0" brushRef="#br0" timeOffset="7038.5126">4586-800 1578 0,'-5'-1'1008'0,"4"-2"-873"16,1 1 61-16,0 2 6 0,0-2-202 0,1 1-77 16,8-2-51-16,4 1 125 15,4-1 3-15,3 1 25 0,-1-3-5 0,-2 4 5 16,-2 1-9-16,-4 0-3 16,-5 0 0-16,-1 3 0 0,-2 3-10 0,-1 6-1 15,-2 7 82-15,1 9 152 0,-1 8-100 16,-1 10-34-16,-9 4 2 0,-1 4-78 15,-3 0 30-15,-3 0-40 0,0-2 3 0,2-3-13 16,-1-4-5-16,2-5-2 0,4-7-54 16,-3-7-119-16,2-5-224 0,4-6-316 15,-3-9-681-15</inkml:trace>
          <inkml:trace contextRef="#ctx0" brushRef="#br0" timeOffset="7406.4156">4584-154 2493 0,'0'0'454'0,"0"-3"-137"0,0-1-34 16,5 1-147-16,7-2-136 0,5 0 0 16,7-3 0-16,5 1 26 0,5-2-8 15,3 2-2-15,1-3-13 0,-3 0 10 0,-5 2-11 16,-4 2-4-16,-6 2 2 0,-4 3-22 15,-7 1-10-15,-6 0-88 0,-3 0-156 16,0 6-234-16,-5 4 13 0,-9 4 58 16,-3 5-162-16,-7 3-169 0</inkml:trace>
          <inkml:trace contextRef="#ctx0" brushRef="#br0" timeOffset="7212.838">4549-507 1614 0,'7'-3'385'16,"4"1"-343"-16,5 0 165 0,2 1 68 0,7 1-101 16,1 0-84-16,1 0-22 0,1 0-67 15,0 5 25-15,-1 3-13 0,1 1 12 16,-4 1 8-16,0 4-33 0,-5-1-67 16,-5 1-249-16,-3 4-247 0,-10-1-215 15,-1 1-451-15</inkml:trace>
          <inkml:trace contextRef="#ctx0" brushRef="#br0" timeOffset="7561.7537">4625 18 1513 0,'0'0'693'0,"1"0"-315"16,7-5-81-16,3-1-105 0,6-1-48 15,8-1-54-15,4-2-62 0,5 0-25 16,2 2 17-16,1 3-20 0,-3 0-26 16,-3 4 10-16,0 1 14 0,-5 0 1 15,-5 0-20-15,-6 0-85 0,-4 3-233 16,-6 2-294-16,-5-1-435 0</inkml:trace>
          <inkml:trace contextRef="#ctx0" brushRef="#br0" timeOffset="7747.5923">4702-420 2455 0,'0'0'368'0,"0"8"-368"0,5 13 0 16,9 12 103-16,4 13 51 16,10 23-90-16,9 23-16 0,5 13 44 0,2 6-50 15,-1-6-42-15,-7-16 2 16,-8-23-2-16,-5-17 0 0,-6-15-288 0,-2-5-385 15,2-1-1009-15,1-6 997 0</inkml:trace>
          <inkml:trace contextRef="#ctx0" brushRef="#br0" timeOffset="8690.869">5178-734 994 0,'2'0'648'0,"-2"0"-436"16,0 0-46-16,0 2 58 0,0 1 6 0,0 2-75 15,0-2-23-15,0 2 16 0,1 2 22 16,1 0-17-16,-2 1-44 0,0 3-46 16,0 2-2-16,0 4-49 0,-5 6 49 15,-4 6-33-15,-2 2-28 0,0 1-238 16,0-6-336-16,5-7-910 0</inkml:trace>
          <inkml:trace contextRef="#ctx0" brushRef="#br0" timeOffset="9010.9031">5384-671 830 0,'9'-4'1084'0,"-4"4"-973"16,0 0 9-16,1 0 126 0,2 5-69 15,-1-3-35-15,1 0-29 0,-2 1-23 16,-1-2-45-16,-2 1-7 0,0 3-12 0,-1 0-10 16,-2 3-3-16,0 4 13 0,-2 4-10 15,-7 4-16-15,-5 3-142 0,-3 2-105 0,-5 3-118 16,-3-1-83-16,-2 0 21 0,-3 0-35 15,4-5 172-15,-4-3 254 0,5-6 36 16,5-6 196-16,5-4 22 0,4-1-26 16,5-2 114-16,3 0 46 0,1 1-157 15,2-1-75-15,0 2 9 0,0 4-29 16,0 3-16-16,5 6 49 0,1 5 53 16,5 6-57-16,-5 5-36 0,2 2 12 15,-2 0-83-15,3-2 14 0,-7-3-36 16,2-2 12-16,0-4-12 0,0-3 0 15,-1-4-64-15,0-2-192 0,2-6-237 16,1-7-671-16,-1-2-143 0</inkml:trace>
          <inkml:trace contextRef="#ctx0" brushRef="#br0" timeOffset="9592.6687">5288-88 1560 0,'0'0'482'16,"0"0"-103"-16,0 0-60 0,0-4-33 16,0 0-84-16,5 0-65 0,1 0-137 15,6-2-54-15,5-2 54 0,5-2 3 0,8-2-2 16,-1-2-1-16,2 1-1 0,-2-1 0 16,-4 3-21-16,-3-2-77 0,-8 4-199 15,-3 0-345-15,-5 2-484 0</inkml:trace>
          <inkml:trace contextRef="#ctx0" brushRef="#br0" timeOffset="9450.2504">5318-239 1385 0,'-13'-20'509'0,"8"6"-224"0,4 5-74 16,1 4-40-16,0 3-78 0,5 0-57 15,4 0 25-15,5-1 19 0,1 2-6 16,2-2-22-16,2 1-30 0,0 2-3 16,-2 0-19-16,0 0-2 0,-5 0 0 15,-1 0-17-15,-2 5-10 0,-4 0-128 16,-2 1-247-16,-3 6-181 0,0-2 6 16,-8 3-92-16,-4 5 121 0</inkml:trace>
          <inkml:trace contextRef="#ctx0" brushRef="#br0" timeOffset="9780.6878">5330-409 1511 0,'-6'-3'338'0,"0"3"-25"0,4 1-44 16,2 7-105-16,0 8-128 0,3 6 22 15,6 9 64-15,2 9 61 0,-3 3-26 16,3 3-122-16,-2 0 0 0,2-4-9 15,0-2-26-15,1-4-1 0,-2-8-37 16,2-4-87-16,2-8-135 0,0-12-192 16,0-4-373-16,-2-18-571 0</inkml:trace>
          <inkml:trace contextRef="#ctx0" brushRef="#br0" timeOffset="9293.2773">5406-409 1257 0,'3'2'192'0,"0"1"-97"15,2-2 200-15,1 5-37 0,3-3-96 16,-1 2-29-16,3 3-40 0,1 2-22 16,-4 2 4-16,4 4 73 0,-1 5-23 15,2 2 4-15,-4 5-43 0,2 3-41 16,0 2 41-16,-4 1-25 0,3 2-4 16,-1-2 7-16,-1 0-15 0,0-6-47 15,-2-1 27-15,0-3 12 0,0-4-9 16,-1-4-32-16,-2-5-11 0,0-4-4 15,-1-3 15-15,-2-3 3 0,0-1 22 16,0 0-25-16,0 0 0 0,0-1-104 0,-2-5-90 16,-6-2-191-16,-4-5-189 0,-4-4-245 15,-2-2-318-15</inkml:trace>
          <inkml:trace contextRef="#ctx0" brushRef="#br0" timeOffset="10243.5102">5539-801 2177 0,'2'-8'336'16,"-1"6"-197"-16,-1 2 19 0,0 2-29 16,0 4-129-16,2 2 22 0,3 3-22 15,1 2 45-15,0 4-13 0,2 5 16 16,-4 1 26-16,1 3-46 0,-3 2-28 16,-2-3 4-16,0-2 55 0,0-3-59 15,0-4-1-15,0-5-12 0,4-2-15 16,-2-6-30-16,2-1 1 0,7-1-11 15,3-1 58-15,5 0 10 0,6 0 32 16,-1-3 9-16,4-2-2 0,0-2 2 16,-1 1-28-16,-7 1 6 0,-3 0-6 0,-3 1 3 15,-3 0-13-15,-7 4-3 0,-1 0-2 16,-3 0-20-16,0 0 6 0,0 3 14 0,-7 3-27 16,-4 3-6-16,-5 6 16 0,-4 4 19 15,-5 3-3-15,-4 3-16 0,-5 4-45 16,-2 2-39-16,-3 0 62 0,5 0-1 15,-1-3 26-15,10-7 16 0,8-7 54 16,7-5 49-16,7-5-64 0,3-4-39 16,0 0 0-16,3 0-13 0,8 0 26 15,5-2 9-15,4-1 52 0,9-1 41 16,4 0-4-16,6-1-41 0,-2 0-38 16,2-2-30-16,-4 1 0 0,-1-1-2 15,-3 2 2-15,-1-2-2 0,-5 1-11 0,-4 3-18 16,-4 0-136-16,-4 1-307 0,-7 2-523 15,-6-2-354-15</inkml:trace>
          <inkml:trace contextRef="#ctx0" brushRef="#br0" timeOffset="10421.311">5669-587 2159 0,'-3'-5'456'0,"0"5"-163"16,3 5-216-16,0 9-77 0,10 9-71 15,2 12 71-15,10 11 96 0,1 17-28 16,14 20-49-16,-6-8-3 0,0-5 6 16,2-2-22-16,-7-20-3 0,0 7-160 15,9 3-314-15,-11-14-508 0,4-1-480 16</inkml:trace>
          <inkml:trace contextRef="#ctx0" brushRef="#br0" timeOffset="11538.4903">6021-696 1885 0,'-3'0'373'16,"3"0"-153"-16,0 0 41 0,0-3-58 16,0 1-101-16,2 1-69 0,4-1 5 15,2-1 0-15,4-2 20 0,5 1-10 16,5-1-29-16,3-1 13 0,3-2 9 16,0 0-15-16,-1-4 9 0,-3 3-25 15,-3 0-10-15,0 1 0 0,-6 0 14 16,1-1 8-16,-6 4-22 0,-2 2-38 15,0 0-45-15,-7 1-73 0,-1 2-43 16,0 0-13-16,0 0 9 0,-1 5-4 0,-8-2 55 16,1 2 84-16,-1 2-36 0,-2 3 104 15,-2 0 86-15,1 4 43 0,0 6 4 16,1 8 35-16,3 4-32 0,-1 11-8 16,2 7 14-16,4 4 53 0,2 5-115 15,1-3 22-15,0 0-19 0,0-4-38 16,0-6 15-16,0-4-9 0,0-5-1 0,0-3-2 15,0-4-46-15,1-9-4 0,2-4-18 16,1-6-15-16,0-6-82 0,5-5-167 16,-1-5-210-16,3-11-243 0,3-7-442 15,0-5 373-15</inkml:trace>
          <inkml:trace contextRef="#ctx0" brushRef="#br0" timeOffset="12037.1239">6381-49 1352 0,'-8'-6'696'0,"4"0"-288"0,1 0 2 0,3 1-10 16,0 0-82-16,0 2-163 0,1-1-133 15,8 0-22-15,5-2-35 0,5-2 17 16,9 0 5-16,6-3-2 0,3-1 15 15,5 1 0-15,-2-1-18 0,-2 4 6 16,-1-4-7-16,-5 4-70 0,-4 1-194 16,-3-2-340-16,-6 0-540 0,-7 0-221 15</inkml:trace>
          <inkml:trace contextRef="#ctx0" brushRef="#br0" timeOffset="11683.4674">6369-505 1473 0,'3'-5'554'0,"1"3"-318"0,1 2-164 0,3 0 38 16,3 0-36-16,1 0-52 16,2-2-4-16,3 2-18 0,-1 0-3 0,-1 0 2 15,1 0 0-15,-4 0-47 0,-1 2-243 16,-3-2-360-16,-5 2-417 0</inkml:trace>
          <inkml:trace contextRef="#ctx0" brushRef="#br0" timeOffset="11883.2683">6386-589 2147 0,'-8'-5'288'16,"0"0"-117"-16,4 4 167 0,2 1-31 15,2 0-240-15,0 8-67 0,0 3-121 16,9 7 86-16,2 8 70 0,3 7 10 16,3 7-23-16,-1 2 20 0,-1 4 8 15,-1-2-47-15,-3 0 0 0,-2-6-3 0,-1-2-25 16,-5-4-77-16,0-4-70 0,-3-4-140 15,0-2-114-15,-1-5-214 0,-7-3-70 16,-1-4-11-16</inkml:trace>
          <inkml:trace contextRef="#ctx0" brushRef="#br0" timeOffset="12165.8661">6707-356 2516 0,'-3'-3'338'0,"1"3"-152"0,2 0-23 16,0 3-163-16,3 5-95 0,8 0 69 0,4 4 23 16,4 3 3-16,3 2-113 15,-1-1-425-15,-2 0-1086 0</inkml:trace>
        </inkml:traceGroup>
        <inkml:traceGroup>
          <inkml:annotationXML>
            <emma:emma xmlns:emma="http://www.w3.org/2003/04/emma" version="1.0">
              <emma:interpretation id="{6ACF87EF-A406-4FFC-B45F-E22694BB903A}" emma:medium="tactile" emma:mode="ink">
                <msink:context xmlns:msink="http://schemas.microsoft.com/ink/2010/main" type="inkWord" rotatedBoundingBox="11328,4769 15855,4205 16004,5406 11478,5970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13387.3817">7905-484 784 0,'0'0'1439'16,"0"0"-1102"-16,0 3-121 0,0 0-72 16,0 1-92-16,0 4 34 0,0 2 65 0,0 2-11 15,0 0-64-15,0 0-57 16,0-6-19-16,2 1-24 0,-1-3-100 0,2-4-167 15,0 0-185-15,2-6-268 0,0-9-316 16,2-6 335-16</inkml:trace>
          <inkml:trace contextRef="#ctx0" brushRef="#br0" timeOffset="13497.479">7893-846 1970 0,'-17'-27'308'0,"3"9"-210"15,6 8 31-15,3 7-52 0,5 3-77 16,2 11-239-16,9 4 152 0,6 11-59 15,7 4-248-15,6 6-351 0</inkml:trace>
          <inkml:trace contextRef="#ctx0" brushRef="#br0" timeOffset="13002.1837">7277-962 2004 0,'-9'-34'476'0,"1"1"-366"0,0 8-81 16,5 5 97-16,0 9 105 0,2 8-55 16,1 3-128-16,0 5-48 15,0 14-26-15,7 9 26 0,7 16 1 0,5 25 53 16,3 25 42-16,-4 26-23 0,-2 1 6 16,-5-10-47-16,-5-16 16 0,-2-25-45 15,1-14 25-15,-2-15-28 0,0-13 0 16,5-8-47-16,-2-2-45 0,7-4-90 15,4-4-276-15,3-10-276 0,5-16-417 16</inkml:trace>
          <inkml:trace contextRef="#ctx0" brushRef="#br0" timeOffset="13239.3977">7736-683 1531 0,'-5'-6'1067'0,"-9"6"-754"0,-3 0-41 15,-3 7-55-15,-3 7-127 0,-6 4-90 16,-4 7-19-16,-6 6 19 0,-1 3 15 15,0 0 23-15,1 1-35 0,6-8 29 0,5-3-20 16,10-7 4-16,5-8 38 0,7-4 47 16,5-5-19-16,1 0-28 0,0 0-4 15,0 0 13-15,0 0-63 0,4 0-44 16,2 0-60-16,5 0-66 0,11 0 129 16,1 3 41-16,10 3 24 0,4-3-5 15,3-1-19-15,2-2-54 0,0 0-124 16,-2 0-182-16,-1-1-219 0,0-5-210 15,-8-1-599-15</inkml:trace>
          <inkml:trace contextRef="#ctx0" brushRef="#br0" timeOffset="13835.3792">8339-567 2114 0,'2'-12'343'16,"-2"2"-181"-16,0-4 41 0,-8 3-20 0,2-2-58 15,-5 1-58-15,-3 2 26 16,-3 1 43-16,-2 1 26 0,-4-1-16 0,1 4-124 15,-3 5-22-15,4 0-38 0,2 9-16 16,2 7-50-16,5 0 40 0,4 9 20 16,6 0-1-16,2-2 20 0,7 0-7 15,5-2-6-15,2-4-5 0,1-3 43 16,1-1 0-16,-1-6-19 0,1-5-3 16,0-2-4-16,-1 0-6 0,1-7 4 15,1-5 24-15,0-5 4 0,0-3 0 0,-3-1-1 16,1-1 1-16,-4 3 26 15,-2 6 12-15,-3 4 20 0,-4 6 6 0,0 3-29 16,-2 0-35-16,0 3-77 0,0 3 16 16,0 6 61-16,1 4 32 0,2 6 13 15,2 1-43-15,4 2-2 0,-4-1-16 16,4-1-144-16,2-8-254 0,3-2-314 16,3-13-477-16,2 0 429 0</inkml:trace>
          <inkml:trace contextRef="#ctx0" brushRef="#br0" timeOffset="14146.4627">8659-722 1887 0,'0'-5'654'16,"0"5"-216"-16,0 0-45 0,-2 1-180 15,-1 9-213-15,1 3-16 0,1 5 16 0,-2 7 70 16,1 2 12-16,-3-1-25 0,2 1-13 16,2-5-31-16,-1-3-13 0,2-6-1 15,0-5-37-15,0-5 3 0,0-3 35 16,2 0 6-16,4-9 26 0,2-2-13 15,3-7-3-15,-1-5 34 0,4-7-49 16,2-3-1-16,-2 1 0 0,0-4 15 16,0 3-15-16,-2 2 1 0,-1 4 0 0,-3 4 11 15,0 5-12-15,-4 7-1 16,-1 3-30-16,-1 6-20 0,2 2-43 0,0 2-26 16,3 9 79-16,3 4 41 0,0 5 0 15,3 4 1-15,-2 2 21 0,0 2 6 0,-4 0-5 16,3-3-23-16,1-2-34 0,-1-6-99 15,4-3-116-15,3-9-84 0,5-5-83 16,4-3-176-16,2-11-171 0,5 0-9 16</inkml:trace>
          <inkml:trace contextRef="#ctx0" brushRef="#br0" timeOffset="14442.6346">9204-723 345 0,'25'-12'531'16,"-5"-1"-94"-16,-4-2 5 0,-5 2-19 16,-5-2-22-16,-2 2-63 0,-4-1-46 15,0 0-15-15,-7 1-11 0,-6 3-62 16,-2 2-47-16,-2 3-20 0,-3 0-25 15,-1 4-90-15,-2 1-22 0,1 4-43 0,-4 8-53 16,1 7 21-16,5 3 0 16,6 6 15-16,5-2-8 0,6 2 27 0,3 0 6 15,3-4 23-15,6-3-7 0,2-4 16 16,4-5-38-16,3-6 6 0,3-4 10 16,4-2 0-16,1-5 12 0,-1-6 13 0,0-1 32 15,0-3 21-15,-5-5-18 0,-1 4-16 16,-5-1-6-16,-2 6-11 0,-6 4 25 15,0 3-2-15,-6 3-23 0,0 1-2 16,0 0-3-16,3 4-107 0,4 2-48 16,5 5 158-16,8 3 47 0,5-1 16 15,6 2 3-15,5 0-28 0,2-2-31 16,1-5-7-16,5-4-117 0,-1-4-384 16,-1-3-1226-16</inkml:trace>
          <inkml:trace contextRef="#ctx0" brushRef="#br0" timeOffset="15516.2745">9578-998 2695 0,'0'0'334'16,"0"0"-241"-16,1-3 67 0,9-2-134 15,4-5-26-15,10-3 0 0,11-4 16 0,8-6-13 16,10-1 16-16,-1-3-19 0,1-1 0 15,-2 4-2-15,-6 3 2 0,-6 6 0 16,-8 3 0-16,-8 6-26 0,-7 5-2 16,-7 1-8-16,-6 0 5 0,-3 5-17 15,0 3 44-15,0 6 4 0,-8 5 87 16,1 9 37-16,-7 7 22 0,-5 8-60 16,-3 4-10-16,-1 6-51 0,-2 1 57 15,-1-1-82-15,3-2 41 0,-1-4-29 0,4-4-9 16,2-5-3-16,1-4-32 0,3 0 30 15,1-2-36-15,1-5-50 0,3-3-124 16,2-7-242-16,1-8-297 0,3-9-597 16</inkml:trace>
          <inkml:trace contextRef="#ctx0" brushRef="#br0" timeOffset="15719.2016">9745-965 2323 0,'-3'-8'365'0,"0"6"-159"0,3-1 44 15,0 3-62-15,0 0-150 0,0 0-38 16,5 0-92-16,4 6 60 0,10 6 32 16,5 6 61-16,11 3-20 0,5 7 26 15,5 2-29-15,4 1 19 0,1 3-57 16,1-1 0-16,-1 0 13 0,3-3 34 16,-4-1-47-16,1-4-70 0,-2-1-287 0,-3-7-461 15,-5-2-1119-15</inkml:trace>
          <inkml:trace contextRef="#ctx0" brushRef="#br0" timeOffset="15225.2181">9894-1502 312 0,'3'-2'2829'0,"-3"2"-2647"15,0 0-181-15,0 0-2 0,0 3-14 0,5 1-72 16,1 3 87-16,3-2 3 0,1 3-2 16,1 0 18-16,-1 2-19 0,1 4-3 15,-1 1-311-15,-4 4-910 0,-6 3-479 16</inkml:trace>
          <inkml:trace contextRef="#ctx0" brushRef="#br0" timeOffset="16630.1395">10508-1340 1235 0,'3'0'1662'0,"-3"0"-1355"0,0 0-182 16,0 3 18-16,0 0-22 0,0 1-102 15,0 3 9-15,-1 3-28 0,-2 7 85 16,-1 4 19-16,-3 6-6 0,-4 1-76 16,-2 6-7-16,-4 1 17 0,-1 5-10 15,-2 5 0-15,-4 5-22 0,3-2-25 0,0 1-66 16,3-5-86-16,2-5-260 0,7-7-356 15,3-9-280-15,6-10-371 0</inkml:trace>
          <inkml:trace contextRef="#ctx0" brushRef="#br0" timeOffset="16795.8859">10444-970 766 0,'2'0'1277'0,"-2"1"-1015"0,2 8-110 15,2 3 33-15,1 9-5 0,3 6 19 16,-1 7 3-16,0 5-40 0,-1 2-76 15,-2 0-35-15,1-3-13 0,0 1-13 16,1-1 4-16,0 0-29 0,0-5 0 0,4-4-1 16,-3-5-75-16,3-9-198 0,-1-10-294 15,3-7-731-15,1-15-97 0</inkml:trace>
          <inkml:trace contextRef="#ctx0" brushRef="#br0" timeOffset="17195.6395">10654-1244 2609 0,'-16'-33'319'0,"7"10"-175"16,0 10 3-16,2 8 137 0,3 3-53 16,2 2-137-16,1 0-69 0,1 0-25 15,0 0-29-15,0 2-34 0,0 3-63 16,7 1 91-16,3 4 35 0,5 2 0 16,5-2 0-16,5-1 25 0,6 2 4 15,5-4-4-15,1-3 29 0,3-1-16 16,-1-3-26-16,-2 0 26 0,-6 0 6 0,-3 0-44 15,-4 0-1-15,-6 0 1 0,-2 0-16 16,-5 0 13-16,-4 2-10 0,-4 2 10 16,-3 0-28-16,0 2-26 0,-6 8 7 15,-8 2 46-15,-6 9-24 0,-8 4-23 16,-7 2-53-16,-7 5-62 0,-5 2-19 16,-1-3 16-16,-2 1-24 0,7-5 186 15,7-8 7-15,10-7 200 0,11-8-5 0,7-4-4 16,6-4-32-16,2 0-67 15,0 0-76-15,3 0-16 0,7-3-19 0,7-1 13 16,6-1 6-16,10-1 28 0,5-1-27 16,6-1-1-16,-1 1-2 0,0 1-20 15,-5-2-26-15,-3 3-75 0,-8-1-107 16,-2 0-126-16,-7 1-150 0,-7-1-258 0,-6 1-658 16</inkml:trace>
          <inkml:trace contextRef="#ctx0" brushRef="#br0" timeOffset="17384.2921">10804-1579 2410 0,'-3'1'383'0,"2"18"-382"0,1 7 75 16,0 17 62-16,3 25 41 0,7 29-96 15,6 25-19-15,3 6 70 0,2-10-83 0,1-13 18 16,3-24-50-16,1-8-16 0,1-16-3 15,-4-16-117-15,-5-12-128 0,-1-11-239 16,5-3-507-16,1-4-221 0</inkml:trace>
          <inkml:trace contextRef="#ctx0" brushRef="#br0" timeOffset="18013.7682">11697-1249 2268 0,'-9'1'407'0,"0"0"-243"16,-5 2-3-16,-2 2 50 0,-4 0-211 0,-3 4-42 15,-5 2 23-15,-2 1 19 0,-4 1-22 0,-5 3-46 16,-5 3-63-16,-3 3 31 0,-3 0-19 15,1 3 4-15,4-6 115 0,9-3 149 16,10-4 21-16,9-5 0 16,7-2-61-16,6-2-55 0,4-2-41 0,0 2 19 15,0-3 63-15,4 0-38 0,7-6-37 16,8 1-18-16,9-1 106 0,11-2-55 16,10-3-51-16,7-3 14 0,4 0-13 15,2 1 16-15,0-1-19 0,-4 3-1 16,-5 0-14-16,-7 4-4 0,-6-2-13 15,-7 3-57-15,-7-2-149 0,-6 0-198 16,-9 0-307-16,-9 1-602 0,-2 2 596 0</inkml:trace>
          <inkml:trace contextRef="#ctx0" brushRef="#br0" timeOffset="17731.6786">11305-1272 2515 0,'0'3'296'16,"1"-3"-296"-16,3 2-64 0,5-1 19 15,5 4 19-15,4-1 25 0,7-2-28 16,3 1-129-16,3 0-409 0,2-3-422 15</inkml:trace>
          <inkml:trace contextRef="#ctx0" brushRef="#br0" timeOffset="17606.0148">11361-1502 3575 0,'4'0'390'15,"4"0"-390"-15,1 0-25 0,9 0-18 16,3 0 24-16,7 1 19 0,2 1 15 16,-1 0-15-16,-3-2 4 0,1 0-4 0,-6 0-27 15,1 0-212-15,-5 0-418 0,-7 0-847 16,-9 0 34-16</inkml:trace>
          <inkml:trace contextRef="#ctx0" brushRef="#br0" timeOffset="18248.4971">11454-1784 2564 0,'-3'-8'325'16,"0"7"-155"-16,1 1 22 0,0 4-31 16,2 5-161-16,0 5-64 0,0 12 64 15,7 12 48-15,-3 24 38 0,-1 27 34 16,-1 24-79-16,-2 12 48 0,0-7-4 16,0-14-44-16,-2-14-39 0,1-12 36 0,1-15 5 15,0-17-43-15,0-16-3 0,0-3 1 16,1-1-83-16,6-2-145 0,-1-3-161 15,2-12-377-15,1-9-582 0</inkml:trace>
        </inkml:traceGroup>
        <inkml:traceGroup>
          <inkml:annotationXML>
            <emma:emma xmlns:emma="http://www.w3.org/2003/04/emma" version="1.0">
              <emma:interpretation id="{08FF94F7-25E8-4369-994D-F2766BC768BB}" emma:medium="tactile" emma:mode="ink">
                <msink:context xmlns:msink="http://schemas.microsoft.com/ink/2010/main" type="inkWord" rotatedBoundingBox="15713,5071 16238,5005 16285,5381 15759,5446"/>
              </emma:interpretation>
              <emma:one-of disjunction-type="recognition" id="oneOf3">
                <emma:interpretation id="interp3" emma:lang="x-none" emma:confidence="0">
                  <emma:literal>人</emma:literal>
                </emma:interpretation>
                <emma:interpretation id="interp4" emma:lang="x-none" emma:confidence="0">
                  <emma:literal>\</emma:literal>
                </emma:interpretation>
                <emma:interpretation id="interp5" emma:lang="x-none" emma:confidence="0">
                  <emma:literal>丶</emma:literal>
                </emma:interpretation>
                <emma:interpretation id="interp6" emma:lang="x-none" emma:confidence="0">
                  <emma:literal>`</emma:literal>
                </emma:interpretation>
                <emma:interpretation id="interp7" emma:lang="x-none" emma:confidence="0">
                  <emma:literal>、</emma:literal>
                </emma:interpretation>
              </emma:one-of>
            </emma:emma>
          </inkml:annotationXML>
          <inkml:trace contextRef="#ctx0" brushRef="#br0" timeOffset="18407.3741">11604-965 2681 0,'3'0'610'0,"3"3"-598"15,4 3 8-15,4 6 88 0,6 5 25 16,8 3-13-16,3 7-60 0,6-1 13 15,3 3-13-15,2 0-57 0,3-1 53 0,2 0-56 16,2-4-2-16,1-2-95 16,1-5-238-16,0-3-337 0,-3-6-910 0</inkml:trace>
        </inkml:traceGroup>
        <inkml:traceGroup>
          <inkml:annotationXML>
            <emma:emma xmlns:emma="http://www.w3.org/2003/04/emma" version="1.0">
              <emma:interpretation id="{F231DA99-B303-4A6F-B20A-0232308199AA}" emma:medium="tactile" emma:mode="ink">
                <msink:context xmlns:msink="http://schemas.microsoft.com/ink/2010/main" type="inkWord" rotatedBoundingBox="16650,5465 16661,5463 16665,5500 16654,5502"/>
              </emma:interpretation>
              <emma:one-of disjunction-type="recognition" id="oneOf4">
                <emma:interpretation id="interp8" emma:lang="x-none" emma:confidence="0">
                  <emma:literal>。</emma:literal>
                </emma:interpretation>
                <emma:interpretation id="interp9" emma:lang="x-none" emma:confidence="0">
                  <emma:literal>.</emma:literal>
                </emma:interpretation>
                <emma:interpretation id="interp10" emma:lang="x-none" emma:confidence="0">
                  <emma:literal>、</emma:literal>
                </emma:interpretation>
                <emma:interpretation id="interp11" emma:lang="x-none" emma:confidence="0">
                  <emma:literal>·</emma:literal>
                </emma:interpretation>
                <emma:interpretation id="interp12" emma:lang="x-none" emma:confidence="0">
                  <emma:literal>‘</emma:literal>
                </emma:interpretation>
              </emma:one-of>
            </emma:emma>
          </inkml:annotationXML>
          <inkml:trace contextRef="#ctx0" brushRef="#br0" timeOffset="18502.9929">12556-535 3011 0,'0'0'463'0,"0"0"-463"15,0-8-204-15,-6-2-1021 0,-3-8-809 16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9:22.4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C5A19B-109F-463C-91B8-F135A4818DED}" emma:medium="tactile" emma:mode="ink">
          <msink:context xmlns:msink="http://schemas.microsoft.com/ink/2010/main" type="writingRegion" rotatedBoundingBox="13479,53 27923,-509 28098,3980 13654,4544"/>
        </emma:interpretation>
      </emma:emma>
    </inkml:annotationXML>
    <inkml:traceGroup>
      <inkml:annotationXML>
        <emma:emma xmlns:emma="http://www.w3.org/2003/04/emma" version="1.0">
          <emma:interpretation id="{BF8BC3E2-E466-42CD-9C73-F3FC2160B83E}" emma:medium="tactile" emma:mode="ink">
            <msink:context xmlns:msink="http://schemas.microsoft.com/ink/2010/main" type="paragraph" rotatedBoundingBox="13485,-6 22365,-275 22408,1128 13528,1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272957-95B6-4489-9748-DA6F92F75C4A}" emma:medium="tactile" emma:mode="ink">
              <msink:context xmlns:msink="http://schemas.microsoft.com/ink/2010/main" type="line" rotatedBoundingBox="13485,-6 22365,-275 22408,1128 13528,1397"/>
            </emma:interpretation>
          </emma:emma>
        </inkml:annotationXML>
        <inkml:traceGroup>
          <inkml:annotationXML>
            <emma:emma xmlns:emma="http://www.w3.org/2003/04/emma" version="1.0">
              <emma:interpretation id="{702689BE-8D16-479A-92DB-C1FC45595338}" emma:medium="tactile" emma:mode="ink">
                <msink:context xmlns:msink="http://schemas.microsoft.com/ink/2010/main" type="inkWord" rotatedBoundingBox="13491,204 14866,162 14894,1079 13519,1121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-389 779 1955 0,'0'-4'363'16,"0"-1"-159"-16,8 0 41 0,2 0-177 0,7-1-30 15,10-5-12-15,8-3 45 0,12-5 9 16,9-1 16-16,4 0-48 0,4 0-4 16,-4 4 8-16,-5 1-40 0,-4 4-24 15,-9 3 28-15,-5 1-16 0,-6 4 16 16,-5-1-16-16,-6 1-3 0,-4 2 2 16,-5-2-20-16,-5 2-36 0,-5 1-164 15,-1 0-233-15,-4 2-99 0,-7 5-24 16,-5 1 56-16,-4 3-43 0</inkml:trace>
          <inkml:trace contextRef="#ctx0" brushRef="#br0">-121 524 1689 0,'0'0'436'0,"5"0"-306"0,4 0-88 16,5-3 13-16,6-2 32 0,6 0-9 16,5-2 48-16,5-4 18 0,1 2-5 15,-1 0-138-15,-2 1-1 0,-1 1 26 16,-6 3-26-16,-3 0 0 0,-4 2 0 15,-3 0-3-15,-5 2-13 0,-4 0-70 0,-3 0-211 16,-5 4-315-16,0-1-170 0,-3 2-283 16</inkml:trace>
          <inkml:trace contextRef="#ctx0" brushRef="#br0" timeOffset="145.7412">81 653 1696 0,'-4'0'394'0,"3"0"-151"15,-1 0 151-15,1 0-56 0,-1 0-182 16,-1 1-92-16,-2 5 29 0,1 1 43 16,-5 1 42-16,-1 5-93 0,-2 4-57 0,-2 1-6 15,0 2-22-15,-2 1-1 0,2-2-2 16,4-2-145-16,0-1-103 0,6-4-241 15,4-6-218-15,0-4-451 0</inkml:trace>
          <inkml:trace contextRef="#ctx0" brushRef="#br0" timeOffset="897.0164">42 857 946 0,'-11'4'719'0,"0"-1"-680"15,0 2-13-15,-1 3 91 0,1-3-28 16,2 3-57-16,-1 0-32 0,6-1 0 15,-3-1-26-15,4-1-66 0,3-1-86 16,0-1-50-16,0-3-72 0,3 0-104 16,5 0 78-16,2-7 179 0,3-2 17 15,3 0 68-15,3-2 62 0,4-2 82 16,3 0 35-16,2-1 30 0,0 1-17 16,5 0 98-16,-2 0-195 0,-4 3 9 15,1-4 43-15,-3 5 16 0,-5 1 36 0,-3 0 6 16,-4 4 65-16,-2 0-3 0,-5 2-61 15,-5 2-46-15,1-2-14 0,-2 2 39 16,0 0 49-16,-2 0 12 0,-4 4-22 16,-2 4-56-16,-2 0-74 0,-4 4 128 15,-2 1-76-15,-4 3-84 0,0 1-10 16,3-1-12-16,3-5-21 0,5-4 43 0,7-5 58 16,2-2 28-16,0 0-57 0,6 0-29 15,3-2-38-15,4 2-142 0,6 0 132 16,5 0 45-16,6 0 3 0,5 2 29 15,3 3-29-15,-1-2-7 0,-3 0-483 16,-3-3-803-16</inkml:trace>
          <inkml:trace contextRef="#ctx0" brushRef="#br0">-61 234 1703 0,'-3'-2'358'0,"3"-3"-202"0,0 3 116 0,0 0 69 16,0 1-84-16,5-2-108 0,-2 3-149 16,2-2-76-16,2 2-33 0,6-2 54 15,4 1 55-15,5-2 122 0,2 1-122 0,0-1-3 16,-3 3 3-16,0-2 64 0,-6 2-55 16,2-2-9-16,-8 2-54 0,-1 0-113 15,-5 2-128-15,-3 5-203 0,0 1 0 16,-7 5-85-16,-6 0 78 0,-4 2-83 15</inkml:trace>
          <inkml:trace contextRef="#ctx0" brushRef="#br0">-36 362 1313 0,'0'0'549'16,"0"0"-249"-16,3-2-51 0,2 2-133 16,1-3-116-16,0 3-71 0,5-3 71 0,3 2 55 15,3 0 10-15,0-1-23 0,2 1-39 16,-4 0 45-16,1-1-48 0,-4 2 13 15,-1 0-13-15,-3 0-138 0,-3 0-212 16,-4 4-226-16,-1 0-182 0</inkml:trace>
          <inkml:trace contextRef="#ctx0" brushRef="#br0">-47 83 2042 0,'0'0'637'0,"0"0"-469"15,0 0-165-15,0 0-6 0,2 6-117 16,-1 1-28-16,6 4 148 0,-3 4 100 15,1 3 3-15,3 5-16 0,-4-2 9 16,-1 2-38-16,-1 0-23 0,0-3-23 16,-2-2-11-16,0-2 43 0,0-1 24 0,0 0-68 15,-2-5-125-15,-3-2-225 0,-1-3-423 16,0-5-737-16</inkml:trace>
          <inkml:trace contextRef="#ctx0" brushRef="#br0">0 4 2094 0,'0'0'440'0,"0"0"-311"15,0 0 3-15,3 0-122 0,0 0-10 16,2 0-116-16,1 0-17 0,5 0 133 16,4 0 102-16,2 0-44 0,2-2-33 15,1 1 4-15,-3 1 7 0,2 0-20 16,-5 0-16-16,0-1-39 0,-5 1 39 15,0 0-13-15,-3 0 13 0,1 0-1 16,-3 0-15-16,-1 1-13 0,-1 3 7 16,0-2 2-16,1 3 7 0,-2 1 13 0,1 3 26 15,1 4 48-15,-2 2-9 0,1 2-33 16,-2 3-32-16,0 1 125 0,0 1-125 16,0 1 13-16,0 0 48 0,0-2-29 0,0-1-32 15,0-3-18-15,0-1 18 0,0 0 2 16,0-1 17-16,0 0 10 0,-3 0 12 15,-2-4-41-15,1-1-167 0,-1-1-232 16,-1-3-103-16,-2-3-35 0,-1-1-208 16,-1-2-64-16</inkml:trace>
          <inkml:trace contextRef="#ctx0" brushRef="#br0">51 398 347 0,'0'-5'1433'0,"0"3"-1059"0,0 2-170 15,0 0-50-15,0 2-154 0,0 4-119 16,3 4 70-16,2 0 49 0,1 2 81 16,2 4-13-16,-4 0 29 0,1 1-55 15,-2 1-3-15,0-3-39 0,0-2-7 16,0-4-225-16,2-4-125 0,0-3-46 16,1-2-69-16,2-3-102 0,-2-4 39 15</inkml:trace>
          <inkml:trace contextRef="#ctx0" brushRef="#br0">143 431 428 0,'0'-2'1039'16,"-2"0"-750"-16,0 2-99 0,1 0-28 16,1 0-62-16,0 4-100 0,0-1-92 15,0 2-96-15,0 3 188 0,5 2 26 16,-1 5 133-16,1 1-107 0,-1 1 55 0,0 0-36 16,-3 0 0-16,-1-2-58 0,0-1-13 15,0 0-119-15,0-3-160 0,-5-1-161 16,-2 1-247-16</inkml:trace>
          <inkml:trace contextRef="#ctx0" brushRef="#br0" timeOffset="521.2261">192 688 2022 0,'-1'0'308'0,"-1"0"-107"15,0 0 44-15,1 0-33 0,1 0-212 16,0 7-103-16,0 3 32 0,0 3 71 16,1 5 203-16,4 3-85 0,0 2-32 15,-1 0-9-15,0-5-51 0,0-3-24 16,-1-2 0-16,-1-3 20 0,-1-3 0 16,1-1 1-16,-2-1-20 0,0-3 16 15,0-2-8-15,0 3-11 0,0-3-74 16,-2 0-143-16,-1 0-200 0,-4 1-129 0,0 1-118 15,0-2-420-15</inkml:trace>
          <inkml:trace contextRef="#ctx0" brushRef="#br0" timeOffset="298.678">198 600 1661 0,'7'0'0'15,"0"0"61"-15,6 3-61 0,1 2 161 16,0 1-28-16,1 4-81 0,1 0-13 15,-4 0 29-15,4 0-49 0,-4 1 75 0,-1-1-29 16,-3-2-39-16,-2 2-26 0,-5-1-42 16,-1 2-286-16,0-1-453 0,-7 2-447 15</inkml:trace>
          <inkml:trace contextRef="#ctx0" brushRef="#br0" timeOffset="1279.8579">564 390 779 0,'2'0'1719'15,"1"0"-1712"-15,8-1-7 0,4 0 0 16,8-4 6-16,7 3 49 0,6-3-32 0,1 3-4 15,0 1-16-15,0-1 10 0,-4 2 23 16,-1 2-36-16,-5 3-2 0,-2 3-89 16,-4 1 91-16,-2 5 121 0,-5 1-83 15,-5 6 62-15,-6 6 22 0,-3 2 67 16,0 4-29-16,-6-1-17 0,-5 0-47 16,-3-4 21-16,0-4 40 0,0-2-53 15,-1-4 37-15,-1 0-50 0,1-4-35 16,-4 0-6-16,-3 2-50 0,-4 2-150 0,-5-1-35 15,0-4 31-15,2-2-166 0,4-9-226 16,6-4-477-16,5-14-723 0</inkml:trace>
          <inkml:trace contextRef="#ctx0" brushRef="#br0" timeOffset="1456.2463">780 30 793 0,'3'-10'1481'0,"0"4"-1180"0,-3 5-156 16,0 1 51-16,0 0-124 0,0 4-72 15,-3 9-71-15,1 7 71 0,-1 11 125 16,-1 13 144-16,-6 22 80 0,-7 21-131 16,-3 16-93-16,-3-1-37 0,4-20-23 15,7-24-18-15,6-24-47 0,1-5-48 16,3 3-96-16,2 1-287 0,0-4-329 16,10-11-956-16</inkml:trace>
        </inkml:traceGroup>
        <inkml:traceGroup>
          <inkml:annotationXML>
            <emma:emma xmlns:emma="http://www.w3.org/2003/04/emma" version="1.0">
              <emma:interpretation id="{045F5BEF-DEE4-46E5-8481-428A8FE16505}" emma:medium="tactile" emma:mode="ink">
                <msink:context xmlns:msink="http://schemas.microsoft.com/ink/2010/main" type="inkWord" rotatedBoundingBox="15070,186 16500,143 16527,1011 15096,1054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2381.8066">1187 688 1659 0,'0'0'319'15,"2"0"-212"-15,3 0 23 0,4 0-49 16,5 0 26-16,6-3-23 0,5-2 29 16,4 0-23-16,1-1-48 0,-2-2-41 15,-2 1 18-15,-1 0 4 0,-3-1-3 16,-2 0-20-16,-5 0-197 0,-2 1-304 0,-7 0-620 15</inkml:trace>
          <inkml:trace contextRef="#ctx0" brushRef="#br0" timeOffset="1956.9102">1217 271 1074 0,'3'-3'1226'16,"2"1"-1226"-16,2 2-23 0,6-3-28 16,5 3 51-16,4-3 29 0,4 3 3 0,1 0-13 15,-4-2-15-15,-3 2-4 0,-1-3-97 16,-5 0-492-16,-5-1-825 0</inkml:trace>
          <inkml:trace contextRef="#ctx0" brushRef="#br0" timeOffset="2222.0871">1299 130 2086 0,'-1'0'327'15,"-4"0"-243"-15,2 5 16 0,0 3-100 16,0 9 0-16,1 7 107 0,0 7 246 16,1 6-180-16,-2 2-17 0,-3-1-105 15,1-5 32-15,2-4-71 0,0-6-12 16,1-3 0-16,2-7 4 0,0-3 18 0,0-2-22 15,2-5-19-15,4-1-7 16,-1-2-21-16,5 0-33 0,1 2 52 0,3 1 28 16,2-1 47-16,1 2 14 0,0-2-58 15,-3-2 0-15,-2 0 32 0,-2 0 28 16,-1-2-63-16,-1 1-63 0,-2-1-169 0,-5 2-281 16,-1 0-302-16,0 5-459 0,-7 3 601 15</inkml:trace>
          <inkml:trace contextRef="#ctx0" brushRef="#br0" timeOffset="2560.9151">1363 362 1997 0,'-5'-16'176'0,"0"5"37"0,1 6 55 0,1 4 70 15,1 1-152-15,2 0-186 0,0 8-29 16,0 7-57-16,6 7 86 0,4 10 131 15,2 12-87-15,0 3 8 0,1 5-11 16,-4-1-11-16,-1-2-28 0,-2-5 8 16,0-3 34-16,0-8-44 0,1-5-54 0,-1-10-173 15,-2-8-277-15,4-10-766 0</inkml:trace>
          <inkml:trace contextRef="#ctx0" brushRef="#br0" timeOffset="2887.8764">1477 488 1796 0,'0'0'462'0,"0"0"-187"0,0-2-66 16,5 1-189-16,1 1-20 0,4-2-7 15,5-4 7-15,4-1 65 0,2-3-46 16,4 0-17-16,-2-3-2 0,1 3-33 15,-6-2-322-15,-2 0-405 0,-8 3-791 16</inkml:trace>
          <inkml:trace contextRef="#ctx0" brushRef="#br0" timeOffset="2763.0197">1539 187 2101 0,'2'-1'314'0,"-2"1"-252"15,3 0-4-15,2 0-58 0,2 0-100 0,6 0 100 16,1 1 75-16,3 2-52 0,-2 0-22 16,2 0 18-16,0 2 17 0,-3 0 19 15,-1 0-4-15,-4 3-22 0,-4 0-29 16,-4 2-128-16,-1 4-357 0,-6 3-130 0,-9 6-147 15,-4 2 28-15</inkml:trace>
          <inkml:trace contextRef="#ctx0" brushRef="#br0" timeOffset="3412.3679">1591 63 84 0,'0'-10'1760'0,"-2"5"-1321"0,0 3-135 16,2 2-85-16,0 2-219 0,0 6-161 15,0 7 80-15,7 8 81 0,-3 10 168 16,1 6-30-16,-2 7 48 0,0 3-147 16,-3 1-7-16,0-1-13 0,-4-6 48 15,0-2-16-15,0-5-51 0,-1-5-16 16,0-8 3-16,2-3 13 0,0-1 19 16,2-5-12-16,-1-1-7 0,2-5-26 15,0-4-44-15,0-2-45 0,6-2 22 16,4 0-10-16,1 0 103 0,7-5 38 15,-1 2-13-15,0-3-24 0,0 4-1 0,-3-1-1 16,0 1-31-16,-1 2 6 0,-4 0 1 16,-1 0 9-16,-2 0-1 0,-2 0-5 15,0 2 6-15,-3-2 16 0,1 3 13 0,-2-2 0 16,0 0 3-16,0 2 9 0,0 0-5 16,0-1 9-16,-2 4 12 0,-1 3 30 15,-3 0 28-15,0 3 4 0,-5 4-36 16,0-1-16-16,-3 4-39 0,-2 0-12 15,1-5-74-15,-1 0-140 0,1-6-85 16,4-3 47-16,0-2 29 0,2-1-20 16,3-1-5-16,1-1 69 0,0 0 122 15,2 0 57-15,2-1 55 0,1-1 117 16,0-1 37-16,0 0 12 0,0 1 31 16,0 0 23-16,0 1-63 0,0 1-48 15,0 0-62-15,0 0-52 0,0 0-50 0,1 0-48 16,4 3-80-16,3 2 0 0,4 3 128 15,5 2 42-15,5 2 2 0,3 4-2 16,0-2-42-16,2 0-45 0,1-1-748 0,-1-5-1388 16</inkml:trace>
          <inkml:trace contextRef="#ctx0" brushRef="#br0" timeOffset="4123.4446">2028 102 2335 0,'-2'0'303'0,"-1"0"-225"0,2 0 86 16,-1 3-164-16,2 8-42 0,0 10 42 15,0 10 6-15,3 10 107 0,5 10-49 16,1 3 29-16,0 2-23 0,2-2-16 16,0-3-12-16,-2-5 25 0,-1-8-48 15,-3-4 32-15,3-11 35 0,-5-5-42 16,-2-8-19-16,2-2 4 0,-1-5-1 16,-2-1 1-16,0 1 6 0,0-3 15 15,0 0 13-15,0 0-12 0,-5 0-51 0,-4 0-32 16,-3 1-141-16,-9-1-119 0,-2 3-37 15,-5-2-80-15,0 1 15 0,2-2 89 16,1 0 177-16,5 0 115 0,3-6 13 16,5 0 160-16,-1-1 84 0,4 0-8 15,3-2-13-15,-1 0-33 0,4 0 31 16,2 3 76-16,1-2-68 0,0 1-77 16,4-3-105-16,12-6-47 0,7-6-38 0,10-5-22 15,9-6-28-15,4 1-36 0,2-1-262 16,-1-1-680-16,-5 0 386 0</inkml:trace>
          <inkml:trace contextRef="#ctx0" brushRef="#br0" timeOffset="3775.8432">1970 255 2681 0,'0'0'482'0,"0"0"-332"0,0 0-90 16,2-2-25-16,1 1-35 0,0 1-114 15,3-1-24-15,4 0 62 0,2 1 76 16,5-3 1-16,2 3 15 0,1-2-16 15,0-1-151-15,-3-1-410 0,-5 0-592 16,-5-2-79-16</inkml:trace>
          <inkml:trace contextRef="#ctx0" brushRef="#br0" timeOffset="5012.8392">2076 552 2072 0,'0'-3'540'15,"0"0"-333"-15,6 1-18 0,0-3-70 16,5 1-85-16,3-4-34 0,8-1-3 16,6-3-11-16,4 2 14 0,5-1 0 15,-1 3-18-15,0 3 17 0,-4 0 1 16,-1-1-3-16,-6 2-97 0,-5 3-254 0,-4 0-403 15,-9 1-551-15</inkml:trace>
          <inkml:trace contextRef="#ctx0" brushRef="#br0" timeOffset="4838.3772">2192 283 1244 0,'26'3'595'0,"-19"-6"-324"15,2 0-148-15,3-1-23 0,8 1-70 16,4-4-1-16,4 0 10 0,1 1-10 15,-1 3 16-15,-2 0 3 0,-2 1-25 0,-7 2-10 16,-2 0-11-16,-4 0-1 16,-2 5 1-16,-4 0 1 0,-2 0 20 0,-3 1 0 15,0 1-7-15,-3 3 9 0,-6 3 37 16,-2 3-62-16,-5 1-58 0,-4 2-301 16,-2-1-304-16,-2 0-1 0</inkml:trace>
          <inkml:trace contextRef="#ctx0" brushRef="#br0" timeOffset="4631.9437">2192 283 2056 0,'0'-2'431'0,"0"2"-238"15,0 0-38-15,0 0-155 16,0 0-4-16,3 2-166 0,6 3 102 0,1 3 68 16,2 3 16-16,2-1 10 0,0 2-23 15,-2-1 62-15,-4 1-65 0,0-4-116 16,-5 0-363-16,-1-3-516 0,-2-3-118 0</inkml:trace>
          <inkml:trace contextRef="#ctx0" brushRef="#br0" timeOffset="4303.8706">2246-32 2499 0,'-1'-2'387'0,"-1"2"-198"0,2 0 45 16,-1 0-110-16,1 0-124 0,-2 0-42 15,2 7-91-15,0 2-24 0,0 9 157 16,0 5 48-16,0 7 26 0,0 1-46 16,0 0-28-16,0-3-400 0,0-8-609 15,0-9-363-15</inkml:trace>
          <inkml:trace contextRef="#ctx0" brushRef="#br0" timeOffset="5218.3068">2347 278 1708 0,'0'0'805'16,"-1"0"-466"-16,-1 0-214 0,0 2-115 15,1 10-10-15,-2 8 0 0,1 8 118 16,-1 7 17-16,-1 4-5 0,-4 0 23 16,2-1-74-16,-2-3-79 0,3-2 16 15,-1-5 22-15,0-1-3 0,1-2-35 16,2-7-10-16,0-2-56 0,0-6-191 16,1-3-310-16,1-7-780 0,1 0-97 0</inkml:trace>
          <inkml:trace contextRef="#ctx0" brushRef="#br0" timeOffset="5366.4521">2330 491 1204 0,'0'0'762'0,"2"0"-509"15,1 2-204-15,3 6-46 0,2 2 110 0,4 3 45 16,4 2-106-16,4 5 0 0,1 0 15 16,3 1-18-16,2 3-4 0,0-1 35 15,4-1-80-15,1-1-48 0,1-5-523 16,1-4-1131-16</inkml:trace>
          <inkml:trace contextRef="#ctx0" brushRef="#br0" timeOffset="4471.1408">2341 22 1718 0,'5'-2'310'0,"-1"2"-291"15,4-3-19-15,1 3 20 16,7 0-20-16,-1 0-8 0,4 3 8 0,-2-1 36 16,-3 3 22-16,-3 1-19 0,-2 2-16 15,-4 1 3-15,-4 0 0 0,-1 3-13 16,-1 3 22-16,-9 1-35 0,-5 4 0 16,-5-2-298-16,-2 5-347 0,-6 0-727 15</inkml:trace>
        </inkml:traceGroup>
        <inkml:traceGroup>
          <inkml:annotationXML>
            <emma:emma xmlns:emma="http://www.w3.org/2003/04/emma" version="1.0">
              <emma:interpretation id="{5BE651C4-4AF5-44E8-9C51-7E39439682A5}" emma:medium="tactile" emma:mode="ink">
                <msink:context xmlns:msink="http://schemas.microsoft.com/ink/2010/main" type="inkWord" rotatedBoundingBox="16923,136 19004,73 19031,949 16949,1012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8156.731">4104 157 2562 0,'1'-2'325'16,"-1"0"-209"-16,0 2-75 0,0 0-41 16,0 7-51-16,3 3 15 0,0 6 36 15,4 4 51-15,-1 8-38 0,0 1 41 16,-3 4 23-16,2 3-58 0,-4-3 26 15,-1 0-45-15,0-4-22 0,0-9-305 16,0-6-422-16,0-8-824 0</inkml:trace>
          <inkml:trace contextRef="#ctx0" brushRef="#br0" timeOffset="8758.8442">4149 465 35 0,'0'0'1414'0,"0"0"-977"0,1 0-268 16,5 0-94-16,2 0-72 0,6-1 30 16,5-3 19-16,5 0-26 0,6-2-26 15,-1 0 0-15,2 1 14 0,-1-2-14 16,-4 2-91-16,-6-2-293 0,-3 1-299 15,-6-2-417-15</inkml:trace>
          <inkml:trace contextRef="#ctx0" brushRef="#br0" timeOffset="8640.6727">4189 317 1449 0,'-19'-18'431'0,"8"3"-68"0,5 6-24 16,5 2-36-16,1 3-104 0,0 0-103 16,0 3-96-16,6-3-17 0,8 1-9 15,6-2 26-15,8 0 19 0,4-2-19 16,4 0-9-16,3 1 9 0,-7 1 23 16,-4 2-21-16,-7 0 0 0,-4 3 1 15,-8 0-3-15,-4 1-22 0,-4 4-109 0,-1 3-203 16,-3 4-180-16,-8 3 172 0,-9 6-110 15,-3 2-242-15,-7 3 6 0</inkml:trace>
          <inkml:trace contextRef="#ctx0" brushRef="#br0" timeOffset="8462.5202">4220 48 1365 0,'0'-6'1088'16,"0"5"-1078"-16,0 1-10 0,5 0-107 15,2 0-15-15,6 0 121 0,2 2 2 0,5 3-1 16,7-3 39-16,1 1 16 0,0-1 10 16,-1-1-36-16,0 4-29 0,-7-2-25 15,0 4 25-15,-6 0 26 0,0 1 10 16,-3 2 6-16,-2 2 32 0,-1 4-6 16,0 6 15-16,-1 6-18 0,3 7 22 15,-1 6-55-15,0 2 38 0,-2 4-34 0,0-3-1 16,1-1-6-16,-3-7-4 15,1-3 4-15,0-8-29 0,0-6 2 0,-3-2 11 16,2-7 16-16,-3-4 3 0,-1-3-10 16,-1-1 10-16,0-2 19 0,0 0 13 15,0 0-7-15,0 0-57 0,-8-3-22 16,-6-2-297-16,-1-5-170 0,-7-1-240 0,-3-4-365 16,-6-3 318-16</inkml:trace>
          <inkml:trace contextRef="#ctx0" brushRef="#br0" timeOffset="8929.9787">4322 116 1238 0,'-8'-14'1009'0,"4"6"-857"0,-2 5 87 15,3 3 138-15,-1 0-313 0,3 11-64 16,1 6-228-16,0 12 228 0,0 12 93 15,1 20-6-15,9 21-46 0,1 13-25 0,1-6-13 16,-1-20 14-16,-3-20-17 0,-1-11-97 16,3 0-331-16,1 1-370 0,-1-4-703 15</inkml:trace>
          <inkml:trace contextRef="#ctx0" brushRef="#br0" timeOffset="7214.759">3666 386 184 0,'7'-7'1403'0,"-1"2"-1221"0,5 1-130 15,0 2 82-15,3 0-104 0,1 1-14 16,-1 1 19-16,0 0 17 0,-3 0-13 16,0 3 7-16,-5 4-1 0,-3 1-22 15,-2 0-7-15,-1 2 16 0,0 0 20 16,-6 1 19-16,-3 2-19 0,-2 0-49 15,-3 2 20-15,2-3-21 0,1 1 0 16,-1-3-2-16,2 1-3 0,6-3-20 16,0-1-12-16,3-4-11 0,1 2-25 0,1 0 39 15,4 2 31-15,1-4-15 0,4 0-46 16,-1-1-51-16,-3-2-33 0,0 0-67 16,2-6-206-16,-5-1-393 0</inkml:trace>
          <inkml:trace contextRef="#ctx0" brushRef="#br0" timeOffset="5495.4833">3180 741 763 0,'0'5'2020'0,"-8"-2"-1728"0,-5 0-234 15,-2 4-58-15,-5 2-6 0,-5 2-264 16,0 0-754-16,-4-3-729 0</inkml:trace>
          <inkml:trace contextRef="#ctx0" brushRef="#br0" timeOffset="7734.6014">3321 74 1734 0,'-3'-3'543'15,"1"1"-397"-15,2 1 15 0,0 1-3 16,0 0-158-16,0 0-232 0,0 0-17 15,3 7 22-15,2 5 227 0,4 5 29 16,-1 6 14-16,1 6-43 0,0 1-4 0,-4 4-80 16,-3 2-46-16,-1 1-20 0,-1 2-114 15,0-3 189-15,0-1-32 0,0-1 32 16,-1-1 72-16,-2-7 3 0,-1 0 0 0,0-3 16 16,-1-3 23-16,2-5-26 15,-3-2 62-15,1-5 75 0,1-3 32 0,-3-3 24 16,1-1-34-16,-3-1-81 0,0 0-14 15,-4-1 24-15,1-6-27 0,-2-3-51 16,0-3-22-16,0-3 0 0,0-2-1 16,2-2 3-16,-1-3-3 0,4 2 42 15,1 1-16-15,2 4-26 0,4 3-30 16,1 6 30-16,1 2 26 0,0 1-7 16,0 0-19-16,1 2-3 0,6-1-17 15,-1-1 19-15,0 0-21 0,6 2 9 16,2 1 13-16,3 1 0 0,2 3 2 15,9 6 75-15,4 6-15 0,9 3-59 0,7 6 71 16,8 3 116-16,3 4-119 0,4 1-42 16,2 0 57-16,-1-2-47 0,1-2-39 15,-6-3 57-15,-5-4 10 0,-7-3-48 16,-10-5-21-16,-6-5 4 0,-6-1 19 0,-7-2 17 16,1-3-3-16,-7-2-35 0,-1 0-172 15,-6 0-313-15,-4-2-674 0,-1-5-323 16</inkml:trace>
          <inkml:trace contextRef="#ctx0" brushRef="#br0" timeOffset="6623.3635">3463 201 1113 0,'13'-4'371'0,"4"-2"-208"15,3 1 6-15,5-2 30 0,4 1-34 16,1 1-42-16,-1 1-26 0,1 0-48 16,-4 1-17-16,-1 1-3 0,0-2-26 15,-1 3 49-15,0 0-52 0,-6 1-23 16,-2 0-258-16,-7 0-506 0,-6 1-687 15</inkml:trace>
          <inkml:trace contextRef="#ctx0" brushRef="#br0" timeOffset="6961.5156">3547 378 58 0,'0'-3'1890'15,"0"2"-1456"-15,0 0-198 0,0 1-133 16,0 0-103-16,2 0-158 0,2 5-20 16,4 5 178-16,1 3 16 0,2 0 43 15,2 2-8-15,-1-1-47 0,-1-1 15 16,0-1-19-16,-2-2-126 0,-3-2-328 0,-3-3-579 16</inkml:trace>
          <inkml:trace contextRef="#ctx0" brushRef="#br0" timeOffset="6473.9459">3806-75 1534 0,'3'0'211'0,"-1"0"-162"0,-1 0 33 16,-1 0 55-16,2 2 41 0,-2-2-6 0,0 1 34 16,0 1 72-16,-2-2-22 15,-1 2-93-15,-3 1-70 0,-2 2-65 0,-6 6 4 16,-8 4-32-16,-7 5-19 0,-7 7-300 16,-5 0-228-16,-3 0-271 0,2 0-565 15</inkml:trace>
          <inkml:trace contextRef="#ctx0" brushRef="#br0" timeOffset="6804.6474">3722 95 1800 0,'0'-3'611'0,"0"2"-314"0,0 1-69 0,-1 0 32 15,1 0-180-15,-3 3-80 0,1 0-67 16,-1 4-55-16,1 8-19 0,-2 3 141 15,-2 8 51-15,-1 5 39 0,-2 0-77 16,0 2 6-16,1-3-19 0,0-1-45 16,1-4-218-16,-1-2-295 0,2-6-226 15,-2-4-615-15</inkml:trace>
          <inkml:trace contextRef="#ctx0" brushRef="#br0" timeOffset="9723.723">4964 157 2087 0,'-6'-1'279'0,"3"1"-153"16,1 1-10-16,2 8-116 0,0 9-77 0,0 10 77 15,2 10 138-15,7 9 56 0,2 5-82 16,0 3-22-16,3 1-55 0,0-3 26 15,-3-4-20-15,-4-10 30 0,0-8-4 16,-4-10 34-16,-2-7 14 0,1-6 2 16,-2-5-1-16,0-1 35 0,0-2 9 15,-3 0-23-15,-7 0-3 0,-7 0 15 0,-12-3-149 16,-10-2-37-16,-11-2-162 0,-7-4-107 16,-5 1-253-16,-5 0-618 0,7-1-605 15</inkml:trace>
          <inkml:trace contextRef="#ctx0" brushRef="#br0" timeOffset="9488.1978">4769 291 1936 0,'0'0'399'16,"1"0"-286"-16,2-2-62 0,8 1-9 15,3-1 17-15,6-1-11 0,7-1-25 16,5 0-1-16,1-3-22 0,2 5-1 16,-2-1 1-16,-3-1 12 0,-6 1-12 15,0 0-200-15,-9 1-338 0,-3 2-655 0,-8 0 420 16</inkml:trace>
          <inkml:trace contextRef="#ctx0" brushRef="#br0" timeOffset="9326.0197">4998 4 2771 0,'3'0'382'0,"0"0"-382"16,2 0-67-16,1 0-52 0,4 3 99 16,4-1 20-16,3 2 2 0,-2 0 40 15,-1-1-41-15,-2 0-1 0,-5 2-69 16,-6 2-457-16,-1 1-867 0</inkml:trace>
        </inkml:traceGroup>
        <inkml:traceGroup>
          <inkml:annotationXML>
            <emma:emma xmlns:emma="http://www.w3.org/2003/04/emma" version="1.0">
              <emma:interpretation id="{5B139499-19B7-43D5-9E14-50446C7A6CEF}" emma:medium="tactile" emma:mode="ink">
                <msink:context xmlns:msink="http://schemas.microsoft.com/ink/2010/main" type="inkWord" rotatedBoundingBox="19181,-179 22365,-275 22408,1128 19224,1224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11946.4517">5297 273 2312 0,'0'0'400'0,"0"0"-297"0,0 0 3 0,0 0-16 15,0 0-90-15,2 0-25 0,3-2-43 16,2-1 10-16,4-1 58 0,6 1 58 16,-1 1-55-16,2 1-1 0,-4 1-4 15,-3 0-12-15,0 2-22 0,-5 6-19 16,2 4 30-16,-2 5 25 0,0 7 22 16,-1 7 23-16,-3 6-19 0,-2 1 3 15,0 2 13-15,0 1-7 0,0-3-3 16,0-5-6-16,0-4 28 0,0-6-3 15,0-6-12-15,0-5-4 0,0-5-22 16,0-5-11-16,0-2 42 0,0 0 11 0,1 0 2 16,1-9-29-16,4-7-8 0,2-8-20 15,3-9-113-15,2-10-348 0,3-5-295 16,-1-6-380-16</inkml:trace>
          <inkml:trace contextRef="#ctx0" brushRef="#br0" timeOffset="11656.9814">5412 20 2992 0,'0'0'460'0,"0"0"-308"16,0 0 9-16,0 0-10 0,0 0-63 15,0 0-50-15,0 0-37 0,0 0-1 16,0 0-25-16,0 0-29 0,0 0-11 15,0 0 8-15,0 5-3 0,0 3-148 16,0 7-328-16,0 3-553 0,-5 2-728 16</inkml:trace>
          <inkml:trace contextRef="#ctx0" brushRef="#br0" timeOffset="12111.8367">5581-6 765 0,'2'-20'995'0,"-2"10"-497"0,0 6-36 15,0 4-35-15,0 0-210 0,-2 1-173 16,2 6-44-16,-1 4-64 0,1 10 64 16,-2 9 12-16,2 7 36 0,0 5-19 15,-2 5 3-15,2-4 15 0,0 0 10 16,0-5-54-16,0-4 10 0,0-8-13 16,0-9-25-16,0-6-153 0,0-6-241 15,2-5-774-15,1-8-182 0</inkml:trace>
          <inkml:trace contextRef="#ctx0" brushRef="#br0" timeOffset="12612.957">5595 89 1576 0,'0'-6'524'0,"0"4"-498"0,6 2-26 15,0-2-97-15,5 1 97 0,6 1 0 16,4-4 61-16,5 1-25 0,2-1-7 16,-2 0 46-16,-1-1-75 0,-8 0-276 15,-1 0-1001-15,-7-1 600 0</inkml:trace>
          <inkml:trace contextRef="#ctx0" brushRef="#br0" timeOffset="12454.3154">5645-134 1639 0,'3'-8'310'0,"0"4"-217"0,2 3-93 0,2 1-33 16,4 0 33-16,2 3 17 0,7-1 54 16,-2 1-13-16,2 2 42 0,-1 0-99 15,-2 1 56-15,2-1-38 0,-5 2-2 16,-3-2 2-16,1 0-6 0,-1 3-7 15,0 1 72-15,-2 3 38 0,2 1-80 16,1 5 12-16,2 4 110 0,0 6 31 16,0 5-92-16,5 6-37 0,-1 5 39 15,-1 8-48-15,2 5 48 0,-4 2 3 16,2 5-67-16,-3-2 50 0,-1-1 0 16,-1-4-22-16,-1-7-22 0,-3-6-15 15,0-7-24-15,-4-7 54 0,1-5-18 0,-4-2-7 16,1-6 4-16,1-3 2 0,-3-4 4 15,0-1-13-15,0-5-6 0,0 0-3 16,0-3 18-16,-3 0 0 0,0 1 1 16,0-2 11-16,-5 0-5 0,-3 0-44 0,-1 0-53 15,-5-3-118-15,-3-7-121 0,-4-3-182 16,-4-9-276-16,-1-4-591 0,-2-6 96 16</inkml:trace>
          <inkml:trace contextRef="#ctx0" brushRef="#br0" timeOffset="13004.7572">5682 390 117 0,'-2'8'1339'0,"2"-3"-1066"0,0 3-116 16,3 3 86-16,1 1-19 0,6-1-121 16,0 2-61-16,-1 1-9 0,5-1-30 0,0 0 0 15,-2 0 29-15,2-3 7 0,-3-2-5 16,2 0-34-16,-4-6-362 0,-5 1-845 15</inkml:trace>
          <inkml:trace contextRef="#ctx0" brushRef="#br0" timeOffset="12859.0895">5673-57 2065 0,'0'0'340'16,"0"0"-340"-16,0 0-33 0,0 8-109 16,4 2 84-16,4 5 58 0,1 8 145 0,1 4-25 15,-3 5-59-15,-2 1-6 0,-2-2-13 16,0-3-42-16,-3-2-210 0,0-6-195 15,0-6 63-15,0-5 98 0,0-3 127 16,2-6 55-16,2 0 62 0,1-3 35 16,3-5 59-16,1-2 101 0,2 0 36 15,1 0-54-15,1-1-74 0,1 3-60 16,-3 3-43-16,1 1-61 0,-1 1 25 16,0 3 14-16,-4 0-24 0,0 0-95 15,-6 7-252-15,-1 1-164 0,0 2-157 16</inkml:trace>
          <inkml:trace contextRef="#ctx0" brushRef="#br0" timeOffset="13249.5568">5701 457 649 0,'0'-7'1509'0,"0"1"-1299"16,4 1-158-16,7-3 16 15,6 0-30-15,8-1-18 0,3-2-18 0,4 2 72 16,-1 3 13-16,-3 0-35 15,-6 2-14-15,-3 2-28 0,-7 1-7 0,-4 1-3 0,-4 0 19 16,-2 3 4-16,-2 5 22 16,0 2 32-16,-3 6 16 0,-8 4 3 0,-3 3-54 15,-5 2-7-15,-1 0-35 0,0-4-14 16,1-3 1-16,12-5-6 0,1-8 3 16,6-2-42-16,0-3-86 0,6 0 13 15,8-3 56-15,6-5-28 0,8-2-155 16,3-2-401-16,4-4-671 0</inkml:trace>
          <inkml:trace contextRef="#ctx0" brushRef="#br0" timeOffset="25925.4629">6131 337 2111 0,'-1'1'669'0,"1"-1"-354"0,0 0-31 16,0 0-72-16,0 0-104 0,5 0-108 15,-2 0-6-15,1-1-61 0,4-2-34 16,3-2 66-16,3-3 35 0,6 1 29 15,-1-2-14-15,-2 3-12 0,-3 0 9 16,-5 4-12-16,-4 2-25 0,-4 0-20 0,-1 0-31 16,0 3 16-16,0 5 50 0,0 6 10 15,-1 4 121-15,-4 8 9 0,-1 3-10 16,0 1-53-16,-2 1-67 0,5-1 78 16,1-5-43-16,2-5-7 0,0-5-15 0,0-3 18 15,5-2 7-15,-2-4-4 0,3-1-15 16,-3-5-7-16,0 0 1 0,-1 0 0 15,3 0 4-15,-2 0-17 0,3-6 0 16,5-2 26-16,3-4-26 0,3-6-213 16,0-7-245-16,3-4-542 0,-2-6-308 15</inkml:trace>
          <inkml:trace contextRef="#ctx0" brushRef="#br0" timeOffset="25612.1887">6265-32 2646 0,'0'-2'479'0,"0"2"-361"0,0 0-77 15,0 0 20-15,0 2-33 0,0 1-28 0,0 2-56 16,0 1-46-16,3 2 102 0,2 3 42 16,-2 2-42-16,-2 0-27 0,-1 5-306 15,0-2-484-15,-3 1-593 0,-6 0 740 16</inkml:trace>
          <inkml:trace contextRef="#ctx0" brushRef="#br0" timeOffset="26462.5629">6421 61 203 0,'-4'-3'2082'0,"2"1"-1553"0,1 2-198 15,1 0-41-15,0 0-74 0,0 0-103 16,3 0-91-16,5 0-22 0,-1 0-78 16,9 0 65-16,5 0 13 0,4 0 66 15,2 0-31-15,-1 0-20 0,-4 0 26 16,-4 0-21-16,-5 0-20 0,-1-1 0 16,-4 1 0-16,-7 0 0 0,-1 0-53 0,0 3-149 15,-7 2-145-15,-7 6-175 0,-3 4 193 16,-5 5-105-16,-6 6-84 0,-3-1 81 15,-3 4 62-15,-2-3-130 0,1 1 355 16,2-6 150-16,7-4 584 0,7-6 178 16,8-3-117-16,7-6-88 0,4-2-90 15,0 0-126-15,0 0-188 0,4 0-77 16,2-2-73-16,5-1-3 0,3-2 0 0,5 0 59 16,6-3-8-16,-1-2-48 15,0 0 0-15,-1 0-1 0,-4 2 0 0,-2 2 0 16,-5 2-2-16,-4 1-16 0,-2 1-3 15,-4 2 19-15,-2 0 9 0,0 0-9 16,-2 2-27-16,-4 3-14 0,3-2-19 0,-2 7-17 16,-1 4 77-16,0 5 51 15,-2 3-32-15,3-2-16 0,2-3 10 0,2-2-13 16,1-5-28-16,0 2 28 0,0 0 15 16,0 0 49-16,0 1 15 0,0 2-22 15,0-1-29-15,0 3-3 0,0 1 7 16,0 1 9-16,1 0-41 0,1-3-1 15,-1-1 1-15,1-7 10 0,1-5-10 16,2-1-35-16,-2-2-28 0,1 0 62 16,2-8-5-16,1-2 6 0,2-4 13 15,0-9-13-15,4-6-114 0,-4-8-168 16,0-4-76-16,-1-6-31 0,-2-7-368 0,-3-1 203 16,0-6-716-16</inkml:trace>
          <inkml:trace contextRef="#ctx0" brushRef="#br0" timeOffset="26683.9278">6549-241 96 0,'-10'-48'1148'0,"7"17"-676"0,-2 2-85 15,2 6-85-15,-1 1-38 0,2 14 100 16,1 5-42-16,1 3-144 0,-2 0-64 16,1 1-19-16,-1 3-7 0,2 4-88 0,0 7-37 15,0 10-42-15,3 14 79 0,11 25 44 16,9 28-3-16,11 19 57 0,4 9-39 16,-1-5-34-16,0-18-12 0,-6-15 74 15,-3-21-2-15,-6-15 52 0,-5-16-81 16,-3-5 52-16,6 0-106 0,-2 3 94 15,1-3-78-15,-3-6 35 0,-6-6-34 16,-3-8-17-16,-6-3-2 0,-1-2 53 0,0-6-53 16,0-7-90-16,-1-11-244 0,-6-10-359 15,-3-11-579-15,-8-20-845 0</inkml:trace>
          <inkml:trace contextRef="#ctx0" brushRef="#br0" timeOffset="26800.4231">6674-121 2883 0,'0'-12'508'0,"0"9"-298"0,0 3 33 0,2 0-243 15,1 0 0-15,6 3-132 0,3 5-14 16,9 6 146-16,7 7 57 0,1 5-57 16,2 6-471-16,-3-1-1809 0</inkml:trace>
          <inkml:trace contextRef="#ctx0" brushRef="#br0" timeOffset="27555.099">6972 58 2019 0,'3'-18'350'0,"0"5"-208"15,-1 6 113-15,-1 4 37 0,1 3-84 0,-1 0-109 16,1 0-99-16,1 3-41 0,5 4-42 16,6 6 70-16,6 8 13 0,6 10 118 15,4 10-80-15,-1 10 73 0,-3 7 48 16,-2 14 17-16,-9-8 38 0,1 0-155 0,-7-5 35 15,-6-14-38-15,2 4-40 0,-2-10 27 16,-2-9-21-16,-1-9-22 0,0-8-75 16,2-9-209-16,-1-4-402 0,1-2-673 15,3-13-351-15</inkml:trace>
          <inkml:trace contextRef="#ctx0" brushRef="#br0" timeOffset="27359.3517">7169 17 2398 0,'9'0'213'16,"6"0"-142"-16,4 0 119 0,7 3-81 15,1 4-3-15,-1-1-64 0,-4 2-23 16,-4-1-17-16,-5 0-2 0,-2-1 13 15,-5 1-13-15,-3 0 16 0,-3 1 13 16,0 3 41-16,-6 2-19 0,-8 4 32 16,-8 4-48-16,-7 4-35 0,-4 3-236 15,-6-1-274-15,4-5 28 0,1-3 4 0,9-5 364 16,11-6 114-16,6-5 185 0,8-3 5 16,0 0-190-16,6 0-98 0,2 0 6 15,9 0 92-15,6 0 154 0,7 0 135 16,7 2 111-16,5 2-181 0,1 1-177 15,-2 2-23-15,-6 1 20 0,-5 2-1 0,-9-3 1 16,-7 1 3-16,-1-1 18 0,-9-2 11 16,-2 1 18-16,-2-5 13 0,0 1 72 15,-3 0 114-15,-5-2 21 0,-4 1-54 16,-5 1-110-16,-10 3-89 0,-7 0-56 16,-9 3-151-16,-7-1-260 0,-1-2-181 15,1-2-672-15,4-3 156 0</inkml:trace>
          <inkml:trace contextRef="#ctx0" brushRef="#br0" timeOffset="27842.2297">7468 20 2511 0,'0'0'525'16,"0"0"-346"-16,0 0-4 0,-5 2 51 0,-3 3-68 16,2 3-89-16,-5 5 57 0,-4 0-10 15,-2 7-60-15,-5-1-19 0,-1 1-3 16,7-3-34-16,2-4-45 0,13-7-24 16,1-5-84-16,8-1-128 0,7-2-39 0,7-5 320 15,6-1 35-15,4-2 12 0,4 2-43 16,0-2 53-16,-4 5 63 0,-4 0-16 15,-3 5-104-15,-3-2 0 16,-2 2 60-16,0 0-7 0,-1 0-53 0,-4 0 0 16,-6-1 20-16,2 1 5 0,-5 0-24 15,-3 0 2-15,-3 0-3 0,0 0-9 16,-3 3-108-16,-4 0-91 0,-9 4-79 16,-9 5-165-16,-6 4-116 0,-4 4-644 15</inkml:trace>
          <inkml:trace contextRef="#ctx0" brushRef="#br0" timeOffset="27982.9462">7411 240 1197 0,'-2'2'430'0,"2"1"-68"16,0-1 36-16,0 2-113 0,0 4-189 16,5 6 87-16,-1 1 32 0,1 6-30 0,1 2 19 15,-1 2-62-15,-1-3-120 0,1 0-22 16,-2-4-4-16,-1-1 4 0,1-6 0 16,-2-5-130-16,4-3-396 0,1-3-806 15,-1-6-395-15</inkml:trace>
          <inkml:trace contextRef="#ctx0" brushRef="#br0" timeOffset="28188.0913">7597 211 1746 0,'-2'11'579'0,"-1"5"-363"16,1 9 23-16,2 8 69 0,0 12-62 16,0 8-64-16,0 8-18 0,0 2 57 15,0 4 42-15,0 0-12 0,0-3-77 16,3-3-113-16,2-10-24 0,-2-7 9 15,0-11-27-15,-1-9-4 0,1-6-15 16,0-6 23-16,-1-7-23 0,-2-2-28 16,1-3-73-16,-1-3-243 0,0-7-87 15,0-9-302-15,0-6-856 0,0-8 25 0</inkml:trace>
          <inkml:trace contextRef="#ctx0" brushRef="#br0" timeOffset="29029.851">7846 600 976 0,'-1'3'2185'0,"1"-3"-1642"15,0 0-178-15,3 0-141 0,1-4-224 16,6-2-37-16,4-5-131 0,7-5 92 15,10-6 75-15,7-6-231 0,2-5-164 16,2-3-964-16,-5 0-468 0</inkml:trace>
          <inkml:trace contextRef="#ctx0" brushRef="#br0" timeOffset="28579.4867">8046-93 2597 0,'5'0'319'16,"-4"0"-255"-16,-1 0 74 0,0 0-4 15,0 3-86-15,0 0-16 0,-1 2 32 16,-4 2 53-16,1 0 146 0,-6 4 38 15,6 2-117-15,-6 2-91 0,-4 0-49 16,2 3-19-16,-10 0-25 0,4 0-50 16,-4-5-165-16,2-2-214 0,3-3-38 0,3-2 2 15,9-3 10-15,4-3 105 0,1 0-15 16,0 2 7-16,1 1 120 0,4 0 202 16,-2 4 36-16,3 2 147 0,-1 6 218 15,-1 5 68-15,1 8-105 0,1 8 14 0,-3 5 80 16,3 5-125-16,-1 3-138 0,0 1-32 15,-1-1 122-15,0-3-67 16,0-5-60-16,-2-5-32 0,1-5 0 0,1-5-87 16,0-6-3-16,-3-5 41 0,1-5-32 15,1-5-9-15,-3-2-90 0,3-3-266 16,-2-4-292-16,-1-7-627 0,2-5-610 16</inkml:trace>
          <inkml:trace contextRef="#ctx0" brushRef="#br0" timeOffset="29593.3941">8260-8 2152 0,'-3'-3'1309'0,"1"3"-1011"16,1 0-72-16,1 0-26 15,-2 1-94-15,-1 1-13 0,3-1-49 0,0 0-44 16,-1 4-27-16,1 0-54 0,-2 5-21 16,2 6 102-16,-1 4 71 0,1 1-71 15,-3-3-22-15,-1-3-74 0,3-4-227 16,1-4-263-16,0-6-117 0,0-1 19 16,6-1 192-16,0-6 280 0,4-3 212 15,-1 1 183-15,-1 2 217 0,-1 1 65 16,-2 4 33-16,3-1-103 0,-2 1-121 15,-1 0-143-15,4-1-93 0,-1 3 3 16,1-3-9-16,-4 3-32 0,4 0-25 16,-4 0 3-16,-2 0 19 0,-2 0-19 15,-1 0 9-15,0 3-16 0,0 4 14 16,-6 1-11-16,0 2 26 0,-5 7 72 0,-5 6 23 16,-4 4-93-16,-1-1 1 0,0 2-3 15,4-6-16-15,3-2-3 0,4-1-38 16,0-3-19-16,3 4 60 0,-3-2-3 15,4 0 3-15,1 0 14 0,4 0-26 0,1-5 12 16,0-1-3-16,0-3-4 0,3-3-5 16,3-3 15-16,2-3 11 0,0 0-56 15,-1 0 58-15,0 0 25 0,2 0 10 16,-1 0-3-16,-2 0 22 0,0 0-25 16,0 0-10-16,0 0 3 0,-2 0 0 15,-1 0 0-15,-3 0-6 0,0 0 45 16,0 0 15-16,0 2-16 0,-3 1-10 0,-2-1 7 15,-3-1 15-15,2 2-6 0,-6 1-38 16,-4 2 7-16,-4 4-35 0,-5 0-1 16,0 3 0-16,0-3 0 0,1 1 1 15,2-2-29-15,0-3-36 0,2 1-112 16,0-1-139-16,3-1-52 0,0-4-114 16,6-1-130-16,3-1-36 0,5-6-375 15</inkml:trace>
          <inkml:trace contextRef="#ctx0" brushRef="#br0" timeOffset="29849.9351">7970 325 753 0,'-1'-1'2061'0,"-1"1"-1580"16,2 0-151-16,0 0-30 0,0 0-150 15,0 0-94-15,3 0-56 0,7 3-144 16,5 7-6-16,8 7 150 0,8 7 244 15,10 4-172-15,0 2-31 0,4 1 74 16,-3-2-112-16,0-1 22 0,-3 0 6 16,-3-5 18-16,-4-3-46 0,-2-1 28 15,-4-5-19-15,-4-3-9 0,-7-2 0 16,1-3 9-16,-6 0-12 0,-5-4-84 16,0 0-212-16,-5-2-242 0,0 0-513 0,0-3-614 15</inkml:trace>
          <inkml:trace contextRef="#ctx0" brushRef="#br0" timeOffset="28876.6191">7980 291 1339 0,'0'1'641'16,"0"0"-213"-16,0-1-102 0,0 0-143 0,0 3-183 15,0-3-32-15,1 3-81 0,2 2-51 16,3 2 151-16,1 1-430 0,-3 0-1104 15</inkml:trace>
          <inkml:trace contextRef="#ctx0" brushRef="#br0" timeOffset="28767.3724">7978 178 1888 0,'0'0'774'0,"0"0"-523"0,2 0-78 15,-1 0-13-15,-1 0-74 0,2 0-70 16,1 0-16-16,0 3-92 0,5 0 50 16,1-1 42-16,3 1 67 0,1 1-38 15,-1-3-26-15,-1 1-3 0,-5-1-80 16,-4 0-121-16,-2 2-159 0,0 0-236 15,-2 0-191-15,-7 4-225 0</inkml:trace>
        </inkml:traceGroup>
      </inkml:traceGroup>
    </inkml:traceGroup>
    <inkml:traceGroup>
      <inkml:annotationXML>
        <emma:emma xmlns:emma="http://www.w3.org/2003/04/emma" version="1.0">
          <emma:interpretation id="{FEDDE1C8-B30A-4E3E-A45D-922F4120D626}" emma:medium="tactile" emma:mode="ink">
            <msink:context xmlns:msink="http://schemas.microsoft.com/ink/2010/main" type="paragraph" rotatedBoundingBox="20676,1815 28002,1529 28048,2710 20722,29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AC9B396-F185-4D09-B331-38FF7888DFE3}" emma:medium="tactile" emma:mode="ink">
              <msink:context xmlns:msink="http://schemas.microsoft.com/ink/2010/main" type="line" rotatedBoundingBox="20676,1815 28002,1529 28048,2710 20722,2996"/>
            </emma:interpretation>
          </emma:emma>
        </inkml:annotationXML>
        <inkml:traceGroup>
          <inkml:annotationXML>
            <emma:emma xmlns:emma="http://www.w3.org/2003/04/emma" version="1.0">
              <emma:interpretation id="{C02AB719-FCF7-4449-9F86-ED8319FB93CD}" emma:medium="tactile" emma:mode="ink">
                <msink:context xmlns:msink="http://schemas.microsoft.com/ink/2010/main" type="inkWord" rotatedBoundingBox="20678,1867 23458,1759 23502,2887 20722,2996"/>
              </emma:interpretation>
              <emma:one-of disjunction-type="recognition" id="oneOf4">
                <emma:interpretation id="interp4" emma:lang="x-none" emma:confidence="1">
                  <emma:literal/>
                </emma:interpretation>
              </emma:one-of>
            </emma:emma>
          </inkml:annotationXML>
          <inkml:trace contextRef="#ctx0" brushRef="#br0" timeOffset="51252.0302">6952 2031 1237 0,'-21'-3'315'16,"1"3"-71"-16,-1 1-192 0,0 8-2 15,0 5-63-15,4 6 26 0,0 3-3 16,7 5 9-16,3 1-22 0,5 1 3 15,2-1-42-15,6 1 42 0,7-5 0 16,5-4 1-16,2-4 13 0,2-6 2 16,4-6 104-16,-1-4 91 0,0-1 93 15,-2-9-46-15,1-4 44 0,-3-9-44 0,-1-3-121 16,-2-2-68-16,-6-3-53 16,-1 2-3-16,-8 0-26 0,-3 2-133 0,-2 6-38 15,-9 2-217-15,-2 4 11 0,-1 2-67 16,-4 4-187-16,3-2-86 0,-1 5 94 15</inkml:trace>
          <inkml:trace contextRef="#ctx0" brushRef="#br0" timeOffset="51489.9495">7197 2064 2020 0,'0'0'599'15,"0"0"-396"-15,0 0-74 0,0 5-129 16,0 8-209-16,0 10 209 0,-2 12 74 16,-1 14 77-16,0 6-13 0,-3 8 38 15,1 3-147-15,-1 7 15 0,0-7-18 0,2-5 12 16,1-4 3-16,0-16-37 0,-3 0 41 16,3-7-45-16,0-7 0 0,0-12 0 15,-2-7-114-15,4-8-279 0,-3-8-385 16,1-12-1235-16</inkml:trace>
          <inkml:trace contextRef="#ctx0" brushRef="#br0" timeOffset="51748.0755">7077 1875 2054 0,'6'-7'466'16,"5"2"-434"-16,3 2 23 0,6 0 116 15,7 0-49-15,4 2-99 0,3 1-23 16,1 0-42-16,1 7-13 0,-2 5 16 15,-1 6 39-15,-5 5 47 0,-5 1-45 16,-3 3 60-16,-9-1-7 0,-5-2 15 0,-4 0-28 16,-2-4 67-16,-3 1 41 0,-7-2 25 15,-5 1-1-15,-4 1-32 0,-7-1-51 16,-4 1-22-16,-5-1-22 0,-6-2-31 0,4-2-16 16,-5-1-84-16,4-6-120 0,4-1-2 15,10-8-189-15,10 0-184 0,8-5-183 16,6-7-412-16,13-3 540 0</inkml:trace>
          <inkml:trace contextRef="#ctx0" brushRef="#br0" timeOffset="52039.776">7412 2119 130 0,'19'-6'1578'0,"-2"0"-1300"0,0 2-58 16,0 1 55-16,1 1-36 0,3 2-139 16,0 0-23-16,3 0-44 0,-1 0-31 15,2 0 31-15,-4 0 60 0,4 0-45 0,-6-3 26 16,-4-2 51-16,-2-2-5 0,-7-2 7 15,-2-1 13-15,-4-2-2 0,0-3-112 16,-9-1-26-16,-6 0-57 0,-4 1 44 16,-4 0 12-16,-2 2 1 0,-1 2-3 15,1 3 6-15,3 4 57 0,4-1-13 0,1 3-6 16,7 2-41-16,2 0-31 16,5 4-64-16,3 9-50 0,0 2 15 0,0 5 67 15,7 4 62-15,3 4 1 0,4 0 10 16,0-2 35-16,3-3-45 0,-1-5-35 15,4-6 32-15,-1-6-99 0,2-4-314 16,1-2-274-16,0-8-87 0,-2-7 204 0,2-5-108 16</inkml:trace>
          <inkml:trace contextRef="#ctx0" brushRef="#br0" timeOffset="52308.9594">7789 2029 981 0,'8'-5'671'16,"-7"4"-196"-16,-1 1-25 0,0 0-279 16,0 6-171-16,0 3-165 0,-3 5 165 15,-3 3 33-15,3 1 211 0,-2 3-89 16,0-2-50-16,2-5 4 0,0-1-29 15,3-7-26-15,0-2-19 0,0-4-22 16,0 0 15-16,2 0 64 0,2-8 41 16,3-1-51-16,2-4-31 0,3-6-48 15,4-1-3-15,4-3-22 0,0 0-29 0,-1 0 50 16,-2 2 1-16,-3 4 0 0,0 1 11 16,-3 6 6-16,-5 0-17 0,3 4-29 15,-4 4-5-15,-2 2 23 0,-2 0 9 0,1 5-69 16,1 2-113-16,2 7 184 0,1 3 32 15,3 4 41-15,0 4-38 0,1 0-22 16,2 2-13-16,2-4 12 0,0 1-12 16,3-2 0-16,2-4-197 0,4-3-356 15,-1-7-725-15,6-6-95 0</inkml:trace>
          <inkml:trace contextRef="#ctx0" brushRef="#br0" timeOffset="52877.9806">8395 2028 2600 0,'11'-20'491'0,"-3"-1"-238"16,-4 1-6-16,-1 2 85 0,-3 0-85 15,0 2-48-15,-1 3-32 0,-10-1-71 16,-3 3-28-16,-2-1-62 0,-1 4-6 15,-4 1-47-15,2 6-36 0,-1 1-19 0,-3 4-84 16,3 10 15-16,1 4 39 0,2 5 7 16,3 3 59-16,5-1 44 0,6 0-51 15,3-1 41-15,0-3 31 0,1-1-56 0,8-2-6 16,1-2 50-16,2-1-12 16,2-3 22-16,-2 1 0 0,2 0-26 0,0 0 29 15,-1 2 12-15,-4 0-12 0,3-2-13 16,-4 0 13-16,-2 2 1 0,-1 1 25 15,-5 4 24-15,0-1-48 0,0 3 71 16,0 1-3-16,-8 0 119 0,-3-1-64 16,-2 0 60-16,-5-1-36 0,-2 2 6 15,-4 1-13-15,-4 0-4 0,-3 1 135 16,-4-1-142-16,1-2-61 0,0-3-6 16,3-7-24-16,5-3-22 0,1-5-18 0,0-4-15 15,7-2-101-15,-1-11-149 0,5-10-212 16,6-12-588-16,8-12-347 0,17-20-587 15</inkml:trace>
          <inkml:trace contextRef="#ctx0" brushRef="#br0" timeOffset="82151.5074">8618 1630 1603 0,'3'-6'446'0,"-1"1"-206"0,-1 2 35 16,-1 3 38-16,2 0-60 0,-2 0-36 16,0 0-26-16,0 0-11 0,0 0 0 15,0 0-14-15,0 0-23 0,0 0-25 0,0 0-18 16,0 3-20-16,0-2-9 15,0 3 0-15,0-1-15 0,-2 4-56 0,-1 3-40 16,0 9-38-16,-3 12 78 0,0 12 22 16,-5 8 13-16,-3 8-33 0,0 2 45 15,-1-4-44-15,5-4-3 0,-1-4-18 16,7-6 6-16,-2-7 3 0,6-7 8 16,0-6-13-16,7-4-17 0,3-6-24 15,0-2 21-15,6-3-3 0,1-5 15 16,8 1 20-16,0-4-63 0,3 0-94 15,-1-7-156-15,1-4-140 0,-1 1-179 16,-6-1-575-16,-5 0-413 0</inkml:trace>
          <inkml:trace contextRef="#ctx0" brushRef="#br0" timeOffset="83327.3667">8969 1602 2107 0,'0'0'804'0,"0"1"-541"15,0 2-56-15,0 0-26 0,0 4-42 16,0 1-19-16,4 5 81 0,-2 3 21 15,-1 3-89-15,2 2 87 0,-1 2 47 16,-2-1-144-16,0 3-83 0,0 3 27 16,-5 5-49-16,-2 1-18 0,-4 3-31 15,-2 2-159-15,1-3-139 0,1-3-156 16,-1-5-797-16,2-10-639 0</inkml:trace>
          <inkml:trace contextRef="#ctx0" brushRef="#br0" timeOffset="83484.6832">9076 1821 1876 0,'6'0'755'0,"2"0"-694"0,-1 0 87 0,10 0 70 16,-1 0-102-16,6 3-49 0,-1-2-13 16,-4 2-54-16,2 0-3 0,-8-2-208 15,0 3-339-15,-8-1-759 0,-3 0 126 16</inkml:trace>
          <inkml:trace contextRef="#ctx0" brushRef="#br0" timeOffset="83672.0572">8922 2087 2594 0,'0'0'646'0,"0"0"-360"16,2-1-27-16,4-2-76 0,3-1-89 15,7-1-66-15,4 0 90 0,8 0-43 16,1-5 9-16,2 3-81 0,0 1 0 15,-4-1-5-15,-4 4 2 0,-3-2-3 0,-1 2-25 16,-4-1-149-16,-6 3-228 0,-2 1-272 16,-4 0-533-16,-3 0-239 0</inkml:trace>
          <inkml:trace contextRef="#ctx0" brushRef="#br0" timeOffset="83866.3024">9080 1922 2516 0,'0'-4'543'0,"0"4"-220"0,0 0 41 16,0 3-62-16,0 2-130 0,0-2-163 16,0 4-9-16,0 3-106 0,0 6 106 0,0 7 47 15,0 6 174-15,0 6-17 0,0 1-112 16,-3-1-9-16,-6 1-37 0,4-3-46 16,-3-2-61-16,5-4-152 0,0-5-144 15,3-4-135-15,0-8-559 0,0-8-450 16</inkml:trace>
          <inkml:trace contextRef="#ctx0" brushRef="#br0" timeOffset="84015.9706">9131 2126 2028 0,'2'0'631'0,"1"0"-364"16,0 0-40-16,3 3-188 0,4 5 50 16,2 4 12-16,5 3-100 0,2 1 27 15,-1 2 0-15,7-2-28 0,-5 0-312 0,2-3-400 16,-5-7-919-16,-1-3 847 0</inkml:trace>
          <inkml:trace contextRef="#ctx0" brushRef="#br0" timeOffset="84244.6976">9252 1583 2294 0,'11'1'207'0,"2"1"-36"0,4-2 237 0,3 2-89 16,6 1-116-16,2 0-54 0,2 1-71 15,-4-1-49-15,0 0 2 0,-3 2-15 16,-2-3-4-16,0 1-9 0,-5-2 9 16,-2 0-12-16,-6-1-82 0,-4 1-129 15,-4 2-244-15,0 1-526 0,-1 1-421 16,-10 0 601-16</inkml:trace>
          <inkml:trace contextRef="#ctx0" brushRef="#br0" timeOffset="84887.8937">9296 1861 1553 0,'3'-3'1061'0,"5"2"-997"16,1 1 139-16,8 0 69 0,0 0-122 15,3 0-105-15,2 3-29 0,0 0 32 16,-4 1-4-16,-1 1-41 0,-3-2-3 15,0-1-15-15,-5 3-7 0,-2 1 21 16,-6-1-1-16,-1 4-27 0,0 2-9 16,-1 2 13-16,-10 4-71 0,-6 2-67 0,3 0 57 15,-5 1-16-15,4-3 16 0,1-4 58 16,6-3 48-16,3-5 35 0,4-2 42 16,1-3 36-16,0 0 25 0,0 0-10 15,3 0-100-15,5 0-28 0,2 0 0 0,6 0 20 16,6 0-20-16,6 0 0 0,4-2-585 15,1-1-897-15</inkml:trace>
          <inkml:trace contextRef="#ctx0" brushRef="#br0" timeOffset="84576.6258">9282 1731 1479 0,'0'-2'667'16,"0"2"-257"-16,0 0-23 0,0 0-73 0,0 0-69 15,0 0-43-15,0 0-98 0,1 5-104 16,6 6-74-16,-1 6 74 0,3 7 0 16,-1 12 132-16,3 7-31 0,-5 6-20 15,-2 4 0-15,0-1-21 0,-3-1-11 16,1-6-27-16,-1-9-19 0,2-5 16 16,2-5-16-16,-3-6 22 0,1-4-1 15,-2-4-24-15,-1-4-13 0,2-3-2 16,-1-4-26-16,1-1 4 0,1 0-7 15,0-1-18-15,2-2 6 0,4-2 34 16,3 2 22-16,1 1 2 0,5 2 14 16,1-5 9-16,1 1-25 0,-1-1 0 15,1-1-71-15,-1-2-86 0,-2 1-178 0,-3-1-272 16,-2 1-556-16,-4-1-400 0</inkml:trace>
        </inkml:traceGroup>
        <inkml:traceGroup>
          <inkml:annotationXML>
            <emma:emma xmlns:emma="http://www.w3.org/2003/04/emma" version="1.0">
              <emma:interpretation id="{FC8C3DD9-FD7C-4D30-A27B-457A3CA8C4FF}" emma:medium="tactile" emma:mode="ink">
                <msink:context xmlns:msink="http://schemas.microsoft.com/ink/2010/main" type="inkWord" rotatedBoundingBox="23739,1742 25696,1665 25731,2564 23774,2640"/>
              </emma:interpretation>
              <emma:one-of disjunction-type="recognition" id="oneOf5">
                <emma:interpretation id="interp5" emma:lang="x-none" emma:confidence="1">
                  <emma:literal/>
                </emma:interpretation>
              </emma:one-of>
            </emma:emma>
          </inkml:annotationXML>
          <inkml:trace contextRef="#ctx0" brushRef="#br0" timeOffset="86008.9145">9862 1627 2427 0,'0'-3'516'16,"0"3"-244"-16,0 0-20 0,0 0-53 15,0 3-72-15,0 4-127 0,0 6-45 16,0 8-75-16,6 9 120 0,-2 14 108 16,1 7 12-16,0 17-4 0,-2-6 6 15,-3 2-41-15,0-1-25 0,0-8-3 16,0 4 9-16,1-5-30 0,-1-6-32 16,4-10-12-16,-3-7-25 0,5-10 33 15,-1-7-64-15,0-3-66 0,-1-10-82 0,2-1-131 16,-1-9-234-16,6-8-559 0,-2-8-14 15,-1-4 469-15</inkml:trace>
          <inkml:trace contextRef="#ctx0" brushRef="#br0" timeOffset="85532.6877">9852 1558 2748 0,'7'0'343'0,"-4"0"-311"0,6 0 112 16,2 4 111-16,1 2-87 0,5 1-93 16,0-1-53-16,-3 2-19 0,-3 1 0 0,1-1-2 15,-2 0 2-15,-4 0 13 0,-4-2 6 16,-2 3-19-16,0 4-2 0,-4 2-1 16,-6 4-57-16,-7 3-104 0,-2 1 3 15,-1-2 8-15,-3-1-157 0,5-4 156 16,5-6 105-16,5-3 46 0,3-4 35 15,5-3-19-15,0 0-16 0,5 0-80 16,3 0 16-16,7 0 64 0,1 0 209 0,7 3-39 16,0 2-84-16,-3 2 3 0,2-1 39 15,-5-1-7-15,-3-1-58 0,-3-1-9 16,-2-1 12-16,-3-2-9 0,-3 0-19 16,-1 0-10-16,-2 3 0 0,0-2 7 15,0 1 12-15,-2 0 10 0,-2 2-1 16,-4 3-31-16,-4 1-25 0,-1 4-19 15,-5 1-106-15,2 2-83 0,-1-4-20 16,1 1-55-16,1-4-157 0,4-3-170 0,0 0-400 16</inkml:trace>
          <inkml:trace contextRef="#ctx0" brushRef="#br0" timeOffset="86612.7325">9885 2151 1264 0,'-16'5'1085'16,"6"-2"-650"-16,10-3-8 0,0 0-61 15,1 0-70-15,10-5-114 0,1 2-128 16,5-2-20-16,5-1 0 0,12-2-12 16,5 0-22-16,4-1-22 0,2 1-22 15,-1 3 69-15,-2-2-25 0,-2 0 0 16,-4 2-24-16,-7 0-66 0,-3 1-133 16,-9 4-11-16,-3-2-237 0,-7 2-564 15,-7 0-371-15,0 0 731 0</inkml:trace>
          <inkml:trace contextRef="#ctx0" brushRef="#br0" timeOffset="86215.4696">10060 1586 2610 0,'5'-3'431'0,"-2"1"-268"16,0-1-13-16,0 3-150 0,8 0-54 15,3 0 54-15,1 5 13 0,4 0 3 16,4 1 0-16,-3 1-16 0,-1-2-83 16,0 3-269-16,-7-3-336 0,-1 1-458 15</inkml:trace>
          <inkml:trace contextRef="#ctx0" brushRef="#br0" timeOffset="86455.3772">10145 1560 1264 0,'-1'0'1107'0,"-1"0"-832"0,-1 3-85 16,0 7 34-16,0 5-44 0,0 11-21 16,-3 2-57-16,-2 6-20 0,0 1 26 15,2 1-45-15,3-3-25 0,0-2-38 16,1-6-28-16,2-7-6 0,0-2 5 16,2-4 4-16,4-1 25 0,0-2 14 15,3-1-2-15,1-3-10 0,-4-1-2 16,8-1 4-16,-3-2 21 0,3 0-13 15,-2-1-12-15,0 0 1 0,4 0 34 16,-4-1-1-16,2 1-34 0,-3-2-57 16,-5 2-28-16,-1 0-45 0,-5 0-112 15,0 0-126-15,-8 8-96 0,-7 2 60 16,-5 3-225-16,-8 5 69 0,-3 2 130 0,-8 4-16 16</inkml:trace>
          <inkml:trace contextRef="#ctx0" brushRef="#br0" timeOffset="86763.0149">10206 1750 3071 0,'-2'-2'570'0,"1"2"-330"0,-2 6-68 16,3 5-172-16,0 7-91 0,0 12 60 0,0 25 31 15,0 21 47-15,0 19-9 0,0 6-37 16,-2-8-1-16,-3-14-211 0,5-22-235 15,-1-13-778-15,1-17-790 0</inkml:trace>
          <inkml:trace contextRef="#ctx0" brushRef="#br0" timeOffset="87511.5034">10569 1719 1943 0,'0'0'561'0,"0"0"-184"0,0 0 10 15,0-1-24-15,0 1-130 0,3-2-107 16,1-1-64-16,3 1-62 0,2 0-26 0,9-1 26 16,4 1 49-16,6-4-49 0,-2 4 0 15,2-3-1-15,0-1-65 0,-5 2-84 16,-5 0-185-16,-5 4-86 0,-6 0-297 15,-3 0-511-15</inkml:trace>
          <inkml:trace contextRef="#ctx0" brushRef="#br0" timeOffset="87918.6282">10440 2008 291 0,'-19'-8'1331'16,"5"3"-752"-16,10 2-117 0,2 1-28 15,2 0-67-15,0 1-70 0,0-2-49 16,3-1-85-16,0 1-66 0,7-2-97 0,2-3-38 15,8-2-98-15,14-8 135 0,11-3-64 16,11-4-303-16,5-3-346 0,-3 0-650 16,-5 2-219-16</inkml:trace>
          <inkml:trace contextRef="#ctx0" brushRef="#br0" timeOffset="87793.5252">10705 1550 83 0,'-5'-3'2105'0,"4"2"-1669"16,-2 1-185-16,1 0 60 0,1 0-75 15,-1 2-125-15,2 4-111 0,0 6-82 16,0 8-49-16,2 10 131 0,2 14 102 16,2 7-86-16,2 5 3 0,3 2 54 0,-2-1-41 15,1-3-13-15,-3-3-6 16,1-10 56-16,-3-5-6 0,-1-7 0 0,0-9-44 16,-3-2 3-16,2-6 7 0,-3-7-14 15,0-1-2-15,0-2 0 0,0-2 12 16,0 0 15-16,0 0 4 0,0 0-15 15,0 0-29-15,0 0-91 0,-6-3-41 16,-5-2-89-16,-6-4-168 0,-8 0-192 16,-3-3-134-16,-6-1-285 0</inkml:trace>
          <inkml:trace contextRef="#ctx0" brushRef="#br0" timeOffset="88080.0461">10919 1512 2645 0,'3'0'459'0,"-1"0"-459"0,-1 0-125 15,1 0-64-15,5 4 28 0,3 5 160 0,1 3-3 16,3 4-215-16,-5-1-251 0,-3 1-263 16</inkml:trace>
          <inkml:trace contextRef="#ctx0" brushRef="#br0" timeOffset="89090.8725">10767 1951 2910 0,'0'-2'435'0,"2"-1"-343"0,-1 3 57 16,2 0 19-16,7 0-168 0,7 0-16 0,10 0 16 15,12 0 132-15,15 3-70 0,7-2-62 16,3 0-31-16,-1-1-222 0,-4 0-342 16,-5-7-1029-16</inkml:trace>
          <inkml:trace contextRef="#ctx0" brushRef="#br0" timeOffset="88295.0527">10778 1696 2547 0,'0'0'563'0,"0"0"-400"15,0 0-4-15,0 0 31 0,0 2-168 16,0 4-22-16,5 3-73 0,1 4 73 15,3 6 76-15,-3-1-36 0,5 3-38 0,-5 1 15 16,0 0-17-16,-2-3-189 0,-3 1-271 16,-1-7-624-16,0-5-738 0</inkml:trace>
          <inkml:trace contextRef="#ctx0" brushRef="#br0" timeOffset="88702.2614">10872 1669 2274 0,'14'-4'420'0,"0"-1"-285"16,8 0 71-16,4 0-5 0,5 2-108 16,4-1-29-16,-3 3-39 0,-2-2 29 15,-6 3-29-15,-5 0-21 0,-5 0-4 16,-9 0-54-16,-2 4-42 0,-3 1-41 0,0 2 16 16,-3 3 105-16,-5 5 16 0,-8 3-113 15,2 2 17-15,-7 0 48 0,0-1 25 16,0-4-14-16,1-1 37 0,1-2 2 15,4-1 14-15,1 0 32 0,1 0 103 16,7-3 28-16,-3 2-44 0,-2 4-37 16,3 4 1-16,-1 2 9 0,-1 5-7 15,0 1 60-15,-1 2-108 0,1 0 7 16,-2 0-59-16,1-3 41 0,2-4-42 16,3-4 0-16,1-3-4 0,0-4 1 0,4-2 1 15,1-3-13-15,0-1-14 16,0-4 4-16,0 0-3 0,1 0-7 0,6 0-31 15,-1 3 19-15,9 2 47 0,2 3 28 16,7 0-28-16,0 3-2 0,4 1 1 0,0-2 1 16,0 1-25-16,-2-1-48 0,-4 0-101 15,1-2-112-15,-4-5-269 0,-5-1-502 16,-5-2-403-16</inkml:trace>
          <inkml:trace contextRef="#ctx0" brushRef="#br0" timeOffset="88922.1281">11091 1972 460 0,'2'0'1971'0,"-2"0"-1555"16,0 0-173-16,0 0 0 0,0 0-65 16,0 5-99-16,0 5-9 0,0 3 44 15,0 3 59-15,0 5-79 0,-4 1-29 16,-2 1-33-16,0 0 5 0,0-2-35 15,-2-1-2-15,2-5-12 0,-3-1-51 16,1 1-106-16,-1 0-64 0,-5 0-164 0,3-2-318 16,0-3-585-16</inkml:trace>
          <inkml:trace contextRef="#ctx0" brushRef="#br0" timeOffset="89499.2049">11316 1644 2329 0,'-2'3'725'0,"2"-3"-495"0,0 0-74 16,0 0 72-16,5 0-86 0,3 0-142 16,6 0 1-16,6 0-1 0,5 0 95 0,4 0-36 15,5 0-15-15,-3-4-25 16,-1-2-18-16,-6-1-1 0,-3 4 16 0,-7-2 3 15,-4 2-5-15,-5 3-14 0,-3 0-19 16,-2 0 7-16,0 5 12 0,-4 0-1 16,0 2-35-16,-7 4-17 0,-1 7 53 15,-7 8 94-15,-3 4-3 0,-4 6-32 16,-4 0-56-16,-1-1 28 0,2 0-31 16,0 0-3-16,5-4-22 0,-1-4-53 15,10-3-66-15,1-4-101 0,3-4-215 16,7-7-591-16,2-5-438 0,2-4 749 15</inkml:trace>
          <inkml:trace contextRef="#ctx0" brushRef="#br0" timeOffset="89857.8894">11429 2018 2855 0,'0'-4'550'0,"0"3"-324"0,0 1 4 15,0 0-76-15,2 0-154 0,2 0-82 0,2 0-88 16,2 4 98-16,6-2 70 0,0 4-21 16,3-3-179-16,-3 0-284 0,2-1-658 15,-6-2-482-15</inkml:trace>
          <inkml:trace contextRef="#ctx0" brushRef="#br0" timeOffset="89709.0604">11500 1849 2075 0,'3'-2'382'0,"4"2"-210"0,2-3 72 16,2 3-74-16,-2 0-29 0,5 0-51 15,-3 0-49-15,1 0-38 0,-4 0-2 16,-2 3-1-16,-1 2-9 0,-4 3 9 15,1 1 28-15,0 5 17 0,-2 5 50 16,-4 3 10-16,-3 5 15 0,-6 2-44 16,1 2-35-16,-4 4-41 0,2-1 53 15,2 1-53-15,-2-2-50 0,5-2-16 0,-2-5-171 16,0-2-216-16,5-7-526 0,-2-5-438 16,3-9 746-16</inkml:trace>
          <inkml:trace contextRef="#ctx0" brushRef="#br0" timeOffset="90189.8346">11756 1486 2700 0,'-3'-3'452'15,"3"3"-257"-15,0 10-195 0,0 6-29 16,5 12 29-16,4 9 178 0,2 11-48 16,0 7 63-16,-4 5-24 0,1 3-9 0,-5-2-101 15,0-1 44-15,-3-4-13 0,0-2 49 16,-1-6-12-16,-1-9 8 0,-4-8-40 15,0-8-15-15,-5-6-1 0,-1-1-12 16,-10-4-36-16,-1 1-31 0,-8-2-147 16,-7-3-129-16,1 1-73 0,-6-5-434 15,-2-4-967-15,0 0-98 0</inkml:trace>
          <inkml:trace contextRef="#ctx0" brushRef="#br0" timeOffset="89954.9899">11651 1960 1301 0,'1'2'319'15,"-1"0"-157"-15,3 4 86 0,-3 1-109 16,3-3-139-16,4 0-142 0,-4-4-558 16</inkml:trace>
        </inkml:traceGroup>
        <inkml:traceGroup>
          <inkml:annotationXML>
            <emma:emma xmlns:emma="http://www.w3.org/2003/04/emma" version="1.0">
              <emma:interpretation id="{E0E608E7-1D79-4066-B322-1543244BE489}" emma:medium="tactile" emma:mode="ink">
                <msink:context xmlns:msink="http://schemas.microsoft.com/ink/2010/main" type="inkWord" rotatedBoundingBox="25969,1608 28002,1529 28044,2592 26010,2671"/>
              </emma:interpretation>
              <emma:one-of disjunction-type="recognition" id="oneOf6">
                <emma:interpretation id="interp6" emma:lang="x-none" emma:confidence="1">
                  <emma:literal/>
                </emma:interpretation>
              </emma:one-of>
            </emma:emma>
          </inkml:annotationXML>
          <inkml:trace contextRef="#ctx0" brushRef="#br0" timeOffset="91175.2557">12302 1609 1520 0,'0'18'420'0,"0"2"-219"16,-5 1 113-16,-1 2 51 0,-3 2-54 15,-4 1-88-15,2 0-35 0,-7 4-62 0,2-3-53 16,-4 2 6-16,2-2-41 0,-1-2-35 15,-3-2-3-15,7-2-74 0,-2-3-33 16,6-2-175-16,3-4-127 0,2-4-294 16,6-4-432-16</inkml:trace>
          <inkml:trace contextRef="#ctx0" brushRef="#br0" timeOffset="91305.7001">12263 1901 1623 0,'2'9'332'0,"-1"4"-92"16,1 3 48-16,2 4 32 0,-1 5-102 15,1 2-23-15,-3 0-80 0,1-1-83 16,-1-4 6-16,2-1-28 0,2-4-10 16,0-4-211-16,1-4-267 0,3-9-608 15,2-3-550-15</inkml:trace>
          <inkml:trace contextRef="#ctx0" brushRef="#br0" timeOffset="92323.9162">12417 1839 314 0,'-4'5'1912'0,"1"-2"-1592"0,3-3-149 0,0 0 70 16,0 0-68-16,0 0-100 0,0-3-73 16,2 1-25-16,3 1-17 0,-2 1-15 15,6 0 9-15,0 0 25 0,1 0-31 0,0 0-20 16,-2 3 6-16,-2 6-35 16,-3 6 19-16,-1 5 84 0,-2 7 17 0,0 7 63 15,-2 2-6-15,-1 3 52 0,-1-2-98 16,2-3 117-16,2-5-14 0,0-5-90 15,0-8 36-15,0-5-17 0,5-2-18 16,-2-6-17-16,0-3 13 0,0 0-3 16,5-5 6-16,1-2 13 0,2-8 3 15,6-6-57-15,2-8-66 0,4-7-249 16,-3-7-989-16,-4-1-236 0</inkml:trace>
          <inkml:trace contextRef="#ctx0" brushRef="#br0" timeOffset="92047.4843">12472 1595 2767 0,'0'0'510'0,"0"0"-392"15,0 0-52-15,0 0-66 0,0 0-101 16,0 0-68-16,0 6-43 0,0 2-74 16,0 5-270-16,-3 1-675 0</inkml:trace>
          <inkml:trace contextRef="#ctx0" brushRef="#br0" timeOffset="92487.3943">12542 1466 2264 0,'0'-2'401'16,"0"1"-253"-16,0 1 42 0,8 0-142 15,1 0-19-15,4 3-29 0,11 2 29 0,3 4-4 16,5 2 10-16,2-1 6 0,-1 1-41 16,-4-1-26-16,-1 0-182 0,-6-2-181 15,-8-1-158-15,-2-1-525 0,-8 1 303 16</inkml:trace>
          <inkml:trace contextRef="#ctx0" brushRef="#br0" timeOffset="93147.1823">12489 1770 675 0,'0'0'1663'0,"0"0"-1144"15,2 0-153-15,3-3-121 0,2 1-122 16,3-1-69-16,13-2 3 0,6-5-3 16,9 1-29-16,8 0-6 0,2-2 6 15,3-1-25-15,-3 4-35 0,-6 1 32 0,-6-1-9 16,-7 0-130-16,-7 1 12 0,-6 2-285 15,-4 2-193-15,-7-1-442 0,-5 0-103 16</inkml:trace>
          <inkml:trace contextRef="#ctx0" brushRef="#br0" timeOffset="93352.8754">12851 1438 200 0,'-3'-2'1942'16,"-1"2"-1292"-16,3 0-377 0,-2 6-107 15,-3 3-118-15,-1 6 38 0,-7 10 16 16,1 6 31-16,-6 9 12 0,-4 4-34 16,-1 2-49-16,0 0 7 0,-3 1-40 15,-1 1-28-15,2-5-1 0,0-2-38 16,7-3-128-16,2-7-81 0,5-5-49 0,5-8-207 16,4-8-185-16,3-6-323 0,5-4-57 15</inkml:trace>
          <inkml:trace contextRef="#ctx0" brushRef="#br0" timeOffset="92713.689">12572 1483 1284 0,'0'0'597'15,"0"0"-364"-15,0 0-194 0,1 5-26 16,7 0 104-16,0 3 28 0,3 0-90 15,-1 4-55-15,4-1-10 0,-3 0 10 16,5 3 25-16,-5 0 1 0,4 1-26 16,-3 0-76-16,-2 0-154 0,-1-1-88 0,-1 3-99 15,-5-3-202-15,-2 0-49 0</inkml:trace>
          <inkml:trace contextRef="#ctx0" brushRef="#br0" timeOffset="94004.0826">12660 2164 416 0,'0'0'2486'0,"0"0"-2000"16,2 0-298-16,7 0-188 0,8 0-59 0,6 0 39 15,13 0 0-15,7-3 18 0,10-2-43 16,7-5-274-16,1-4-1024 0,-1-5-425 15</inkml:trace>
          <inkml:trace contextRef="#ctx0" brushRef="#br0" timeOffset="93472.8173">12651 1946 984 0,'6'0'491'0,"-3"9"-73"16,-1 6-94-16,2 5-33 0,1 3 31 16,-2 2-126-16,-2 3-58 0,1-1-65 15,0-1 20-15,-2-5-71 0,1-4-22 16,1-4-3-16,1-4-13 0,-2-6-124 16,1-3-252-16,-1-3-364 0,1-9-700 15</inkml:trace>
          <inkml:trace contextRef="#ctx0" brushRef="#br0" timeOffset="93880.47">12679 2016 2669 0,'0'-3'604'0,"0"1"-344"0,0 2-79 16,0 0-55-16,6-2-126 0,0 1-32 16,11 1-50-16,3 0 82 0,7-2 10 0,2 1-10 15,2 1 0-15,-3 0-76 0,-8 0-225 16,-8 1-334-16,-5 6-614 0,-7 3-226 15</inkml:trace>
          <inkml:trace contextRef="#ctx0" brushRef="#br0" timeOffset="93732.4731">12680 1804 214 0,'0'-1'2074'15,"0"-1"-1841"-15,2 1-233 0,4 1 19 16,2 0 72-16,6 0 18 0,0 0 4 16,6 0-26-16,-2 0-20 0,1 0-22 15,-4 3-42-15,-1 2 10 0,-1 3 3 0,-1 1 32 16,-1 7 45-16,3 5 41 15,-2 3 9-15,1 4-36 0,-2 1-43 0,-2 3 2 16,-3 1-28-16,2 0 19 0,-3-2-10 16,1 0-22-16,-2-3-13 0,1-5 7 15,1-2-19-15,-3-3 0 0,0-3 0 16,-1-6 12-16,-2-1-12 0,0-3-41 16,0-2-98-16,0-3-117 0,-3 0-37 15,-5 0-149-15,-1-2-289 0,-4-4-386 16</inkml:trace>
          <inkml:trace contextRef="#ctx0" brushRef="#br0" timeOffset="94427.6381">13300 1373 215 0,'-3'0'2403'0,"0"0"-1863"0,0 5-387 16,-2 6-137-16,-4 6 0 0,1 9 92 15,-6 8 35-15,-1 9 2 0,-1 5-38 0,-1 2 16 16,-1 0-98-16,-1 2 22 0,-3-2-44 15,4-3 28-15,-1-1-28 0,1-7-3 16,5-3-44-16,2-7-75 0,0-5-88 16,7-7-161-16,2-5-216 0,2-7-388 15,0-5-309-15</inkml:trace>
          <inkml:trace contextRef="#ctx0" brushRef="#br0" timeOffset="94231.0034">13106 1506 3396 0,'7'-5'367'0,"2"-2"-316"16,13-1-51-16,2 2 41 0,12-1-41 15,1 2-5-15,7 3 3 0,-1-1-24 16,-6 3 1-16,2 0-4 0,-8 3-78 16,-6 4-169-16,-6 0-271 0,-10-1-455 15,-6-1-279-15,-3-2 726 0</inkml:trace>
          <inkml:trace contextRef="#ctx0" brushRef="#br0" timeOffset="95048.8294">13313 1713 258 0,'4'-12'2357'0,"1"5"-2000"0,1 6-200 15,-3 1-7-15,5 0-51 0,0 0-61 16,1 1-35-16,-3 6 0 0,5 3 26 16,-5 0 12-16,1 1 16 0,-4 4-12 15,-3 3-14-15,0 0-9 0,0 0 4 16,0 1-26-16,-5 0-1 0,0-4 0 0,2 0-2 15,2-1 3-15,-1 1-31 0,2 2 18 16,0 0-25-16,6 2 3 16,4 5 20-16,0 1 12 0,8 4 2 0,-5 3-4 15,6 2 5-15,-3-1 0 0,-2-2 2 16,-5-3 1-16,2-6 10 0,-5-3 9 0,-1-6-21 16,-4-3 47-16,1-5 44 0,-2-2 11 15,0-1-5-15,0-2 21 0,0 0 44 16,0 0 14-16,-2 0-10 0,-3 0-13 15,-2-3 3-15,-6 1-157 0,-1-3-6 16,-6 0-38-16,-2 0 44 0,-2-3 0 16,-6 0-33-16,-1-3 32 0,0 2-32 15,-1-4 15-15,1 2-1 0,3-1 19 16,3 2 0-16,6 2 10 0,7 0 29 16,4 5-8-16,2-1-9 0,6 2-19 15,0 0 18-15,0 1 16 0,0-3 9 0,3 0 6 16,5-4-6-16,3-2-46 15,10-8-46-15,14-8 12 0,14-4-21 0,13-4-6 16,8 2-4-16,1 4-48 0,5 6-293 16,-3 2-261-16,-6 5-617 0,-4 3-372 15,-4 1 1044-15</inkml:trace>
          <inkml:trace contextRef="#ctx0" brushRef="#br0" timeOffset="94589.6956">13175 1842 1730 0,'0'8'452'0,"0"5"-303"15,0 9 36-15,0 4 27 16,1 6-28-16,1 3-37 0,-1 3 26 0,2-2-26 16,1-3-103-16,0-3 10 15,-1-2-35-15,0-6-19 0,1-3-14 0,0-6-85 16,1-8-204-16,-2-2-267 0,2-3-559 16,1-10-252-16</inkml:trace>
          <inkml:trace contextRef="#ctx0" brushRef="#br0" timeOffset="95285.6066">14137 2324 3437 0,'0'4'474'0,"0"-3"-345"15,0 1-129-15,-6 7-179 0,-1 2 116 0,-6 4-184 16,-6 0-410-16,1 1-757 0,-5-5-66 16</inkml:trace>
        </inkml:traceGroup>
      </inkml:traceGroup>
    </inkml:traceGroup>
    <inkml:traceGroup>
      <inkml:annotationXML>
        <emma:emma xmlns:emma="http://www.w3.org/2003/04/emma" version="1.0">
          <emma:interpretation id="{BCCD2561-B1EB-4FD1-9875-C3FE2D1BB85B}" emma:medium="tactile" emma:mode="ink">
            <msink:context xmlns:msink="http://schemas.microsoft.com/ink/2010/main" type="paragraph" rotatedBoundingBox="20325,3050 25992,2792 26049,4033 20382,42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E298441-8460-40E0-8564-03AD20ED907B}" emma:medium="tactile" emma:mode="ink">
              <msink:context xmlns:msink="http://schemas.microsoft.com/ink/2010/main" type="line" rotatedBoundingBox="20325,3050 25992,2792 26049,4033 20382,4292"/>
            </emma:interpretation>
          </emma:emma>
        </inkml:annotationXML>
        <inkml:traceGroup>
          <inkml:annotationXML>
            <emma:emma xmlns:emma="http://www.w3.org/2003/04/emma" version="1.0">
              <emma:interpretation id="{DC517AD2-F9C1-4CAB-92C6-CF68336F8798}" emma:medium="tactile" emma:mode="ink">
                <msink:context xmlns:msink="http://schemas.microsoft.com/ink/2010/main" type="inkWord" rotatedBoundingBox="20328,3121 22606,3017 22659,4188 20382,4292"/>
              </emma:interpretation>
              <emma:one-of disjunction-type="recognition" id="oneOf7">
                <emma:interpretation id="interp7" emma:lang="x-none" emma:confidence="1">
                  <emma:literal/>
                </emma:interpretation>
              </emma:one-of>
            </emma:emma>
          </inkml:annotationXML>
          <inkml:trace contextRef="#ctx0" brushRef="#br0" timeOffset="64883.5038">6745 3088 2597 0,'0'0'316'16,"0"5"-169"-16,-1 0-54 0,-2 0-51 15,0 5-40-15,-2 6 87 0,-6 9 42 16,-1 9 100-16,-8 11-32 0,-2 4-98 16,-4 2-42-16,-1-1-9 0,1 0-18 15,-1-1-32-15,3 0 1 0,2-2-3 16,0 0-28-16,7-6-136 0,4-3-308 0,5-11-260 15,6-7-819-15</inkml:trace>
          <inkml:trace contextRef="#ctx0" brushRef="#br0" timeOffset="65039.1113">6759 3472 313 0,'3'5'2149'0,"-3"8"-1991"0,0 4-123 15,2 7 1-15,0 6 70 0,-1 3-29 16,1 3-24-16,-2 0-51 0,0-6 15 15,0-4-4-15,1-3-13 0,4-7-314 16,0-5-773-16,-2-7-471 0</inkml:trace>
          <inkml:trace contextRef="#ctx0" brushRef="#br0" timeOffset="65355.3985">6792 3374 778 0,'0'1'1425'0,"0"2"-1299"0,3 1-103 15,6 3 132-15,1 1-19 0,7 1-56 16,0 1-78-16,4 4 43 0,-2-1-12 16,0-1-30-16,1-1-3 0,-2-3-192 15,-4-3-355-15,-6-5-1061 0</inkml:trace>
          <inkml:trace contextRef="#ctx0" brushRef="#br0" timeOffset="65958.9559">6848 3551 2216 0,'-10'-14'510'0,"3"5"-349"0,4 4 64 15,3 0 100-15,0 4-284 0,0 1-41 16,12 0-130-16,7 6 47 0,10 4 83 16,10 2 83-16,7 5-64 0,4 2 3 15,1-1 10-15,2-1-3 0,-4 0-29 16,1-2-61-16,-3-2-203 0,-1-5-325 0,-6-3-871 16</inkml:trace>
          <inkml:trace contextRef="#ctx0" brushRef="#br0" timeOffset="65193.0346">6897 3129 2712 0,'2'-6'392'0,"1"4"-337"0,0 2-52 16,8-3-3-16,3 3-32 0,5-3 32 16,1 3 1-16,4 0 11 0,0 0-12 15,-4 0-68-15,-1 3-143 0,-6 3-225 0,-3 1-660 16</inkml:trace>
          <inkml:trace contextRef="#ctx0" brushRef="#br0" timeOffset="65609.0166">6913 3331 2098 0,'11'-7'253'16,"1"3"-205"-16,8 0 104 0,4 1-52 16,2 3-58-16,2-3 32 0,-2 3 3 15,2 0-16-15,-2 0 4 0,-5 0-24 0,-4 3-15 16,-3 3-24-16,-7 1 1 15,-2-1-1-15,-5 3 14 0,0 4 1 0,-5 2 37 16,-7 4 3-16,-4 3-55 0,-4 4-2 16,-5 1-112-16,1 0-78 0,-3-2-122 15,4-6 66-15,3-5-49 0,4-8 149 16,4-6 146-16,6-1-40 0,3-9-194 16,1-5 32-16,2-3-130 0,0-2-225 15,8-4 51-15</inkml:trace>
          <inkml:trace contextRef="#ctx0" brushRef="#br0" timeOffset="65795.4051">7038 2911 1221 0,'-1'-5'1470'16,"-5"5"-1309"-16,1 4-161 0,5 10-23 16,-2 7-31-16,2 12 50 0,0 8 4 15,2 21 49-15,-2 19 98 0,0 14-18 0,0 7-43 16,0-7 48-16,-2-11-70 0,-1-14-10 15,0-12-41-15,2-16 3 0,-1-13 9 16,1-5-25-16,1-1-19 0,-2 0-156 16,1-3-241-16,-3-9-334 0,-3-9-796 15</inkml:trace>
          <inkml:trace contextRef="#ctx0" brushRef="#br0" timeOffset="66168.7123">7397 3249 3254 0,'0'-3'499'0,"0"3"-323"0,0 0-176 0,0 6-61 15,0 1-52-15,4 6 16 16,6 2 97-16,2 9 0 0,0 4 19 0,2 5 3 15,-3 1 82-15,-3 3-57 0,0-3-31 16,-5-1-16-16,0-9-72 0,-2-2-305 16,-1-9-334-16,0-8-812 0</inkml:trace>
          <inkml:trace contextRef="#ctx0" brushRef="#br0" timeOffset="66466.5241">7468 3185 478 0,'-3'-10'2347'0,"3"3"-2100"15,0 3-208-15,3 0 5 0,9 0-21 16,7-4-23-16,9 2 51 0,4-4-6 16,6 1 22-16,0 2-23 0,0 0-6 15,-3 4-36-15,-2 0-2 0,-2 3 0 0,-5 3-14 16,-3 6 14-16,1 7 12 0,-4 7 20 16,-3 6 22-16,1 9 32 0,-4 6-42 15,2 9 0-15,-5 1 32 0,1 4-48 16,-4-1-2-16,0-3-14 0,-2-5 1 15,2-8-12-15,-2-6-1 0,2-11 0 16,-4-1 0-16,-1-7 3 0,2-3 16 0,-3-6 3 16,-2-3 0-16,0-4 0 0,0 0 28 15,0 0-3-15,-2 0-47 0,-7-7-44 16,-7-2-252-16,-6-6-123 0,-5-5-249 16,-8-6-427-16,-6-4-37 0</inkml:trace>
          <inkml:trace contextRef="#ctx0" brushRef="#br0" timeOffset="66643.824">7527 3369 1565 0,'-22'-28'369'15,"5"10"78"-15,12 5-169 0,4 3 8 16,1 6-62-16,1 0-99 0,13-1-87 16,3 0-36-16,13-2 24 0,10-1 12 15,8 0 22-15,2 1-44 0,3 4-13 16,-5-1-3-16,-5 4 2 0,-7 0 2 16,-8 0-4-16,-10 2-19 0,-5 3 6 15,-9 2-35-15,-4-1-105 0,-3 7-80 16,-11 1 114-16,-4 7 6 0,-7 2-183 0,-8 5-145 15,-4 0-106-15,-6 1-426 16,-1-1 445-16</inkml:trace>
          <inkml:trace contextRef="#ctx0" brushRef="#br0" timeOffset="66737.019">7583 3525 98 0,'-10'6'1540'0,"10"-6"-1094"0,0 0-277 15,2-3-124-15,10-1-6 0,1 0 35 16,5 0-3-16,1-1-51 0,6-2-20 16,-1 0-17-16,-2 0-89 0,-3 0-241 15,-1-2-333-15,-7 1-504 0</inkml:trace>
          <inkml:trace contextRef="#ctx0" brushRef="#br0" timeOffset="66884.9619">7676 3183 2115 0,'-10'0'289'16,"4"0"-138"-16,1 14-147 0,4 10-4 16,1 12 0-16,0 11 42 0,0 21 61 15,6-2-32-15,0 4-26 0,7 9-26 0,-4-20 16 16,2 7-35-16,4-7-16 0,-2-15-280 15,4-1-917-15</inkml:trace>
          <inkml:trace contextRef="#ctx0" brushRef="#br0" timeOffset="67612.9334">7956 3257 1996 0,'-3'0'415'0,"3"-3"-111"0,0-2 7 15,11-3-100-15,8 0-128 0,10-6-19 0,16-2 19 16,25-7-1-16,26-8-9 0,-6 5 16 16,-11 4-26-16,-16 7-3 0,-21 6-45 15,3 0-12-15,-3 2-3 0,-5 0 1 16,-10 5-1-16,-7 0-14 0,-8 2-27 16,-7 0-76-16,-5 2-121 0,-2 3-145 0,-10 5-54 15,-5 5 88-15,-6 2-272 0,-7 5-592 16</inkml:trace>
          <inkml:trace contextRef="#ctx0" brushRef="#br0" timeOffset="67802.959">8328 3279 405 0,'-6'3'1642'0,"3"-3"-1308"16,0 1-121-16,0 1 22 0,0-2-61 16,0 1-78-16,3 3-51 0,-2 4-33 15,2 4 1-15,-1 5 13 0,1 4-10 0,0 5-14 16,0 2 0-16,0 6 11 0,1-3 32 15,4-1-13-15,-1 1-30 0,-1-6-2 16,-1-4 3-16,1-1-3 0,-1-4-42 16,1-4-159-16,0-7-143 0,0-2-338 15,0-3-888-15</inkml:trace>
          <inkml:trace contextRef="#ctx0" brushRef="#br0" timeOffset="67265.1157">8276 2885 3215 0,'0'0'467'0,"0"0"-312"16,0 0-136-16,0 0-19 0,0 0-120 15,1 3-29-15,2-1 10 0,5 6 71 16,1 3 66-16,4 4-15 0,4 3-178 15,0-2-474-15,-2-4-1411 0</inkml:trace>
          <inkml:trace contextRef="#ctx0" brushRef="#br0" timeOffset="68034.768">8364 3331 2199 0,'-2'-7'249'0,"2"2"-107"0,0 1 71 16,0 4-127-16,2 0-63 0,3 0-7 0,5 0 0 16,3 5-16-16,1 3 2 0,1 6 14 15,2 5-14-15,0 3 30 0,-1 8 20 16,-4 0-27-16,-2 1 33 0,-3 2 12 16,-2-3-35-16,0-1-12 0,-4-1-22 15,-1-4 1-15,0-4 17 0,0-4 0 16,0-2-3-16,-1-6-16 0,-5-2-64 15,1-1-83-15,-4-5-93 0,2 1-163 16,-3-1-181-16,-4 0-408 0</inkml:trace>
          <inkml:trace contextRef="#ctx0" brushRef="#br0" timeOffset="67423.2904">8533 2912 1771 0,'2'2'1066'15,"-2"-1"-947"-15,1-1-119 0,-1 2 83 16,0-1-44-16,0-1-20 0,0 1 22 0,0 2-5 15,0 1-5-15,0 1-11 16,-5 6-4-16,-4 0 16 0,-2 8-32 0,-9 0-227 16,-2 2-224-16,-7 1-274 0,-5 1-793 15</inkml:trace>
          <inkml:trace contextRef="#ctx0" brushRef="#br0" timeOffset="68600.6116">8628 3197 1028 0,'3'-9'638'0,"0"6"-374"0,1 3-111 0,3 13-101 15,5 10 51-15,2 8 8 0,3 10-37 16,-3 12 16-16,3 6 36 0,-5 15 45 16,-7 13-4-16,-5-10-32 0,0-11 9 15,-6-14 12-15,-7-16 12 0,-4 0 12 16,-7 3-51-16,-3-6-44 0,-12-6-32 0,-5-4-11 16,-15-2-42-16,-28-1-292 0,-36-1-423 15,-41-5-1525-15</inkml:trace>
          <inkml:trace contextRef="#ctx0" brushRef="#br0" timeOffset="68269.0702">8366 3497 1317 0,'-5'23'156'0,"11"-23"-120"0,5 0 84 16,4 0-29-16,2 0-42 0,1-4 0 0,5-2-49 15,-5-2-81-15,1-2-414 0,-3-2-483 16</inkml:trace>
          <inkml:trace contextRef="#ctx0" brushRef="#br0" timeOffset="68207.5327">8366 3497 246 0,'-4'-30'1353'0,"3"1"-1096"16,1 4-84-16,0 4 70 0,3 6-42 15,0 5-76-15,6 4-63 0,-2 2-27 0,-1 3-22 16,2 1-12-16,-4 0-1 0,4 3-3 15,-2 2-20-15,-1 5-57 0,-4 1-85 16,-1 1-133-16,0 4-262 0,-3-1-470 16</inkml:trace>
          <inkml:trace contextRef="#ctx0" brushRef="#br0" timeOffset="68391.0018">8547 3359 821 0,'1'0'156'16,"6"-3"-156"-16,-1 1-52 0,3 2-36 15,-1 0-235-15,1 0-191 0</inkml:trace>
        </inkml:traceGroup>
        <inkml:traceGroup>
          <inkml:annotationXML>
            <emma:emma xmlns:emma="http://www.w3.org/2003/04/emma" version="1.0">
              <emma:interpretation id="{41E872CD-72B6-4E95-824C-CDE69334D1FC}" emma:medium="tactile" emma:mode="ink">
                <msink:context xmlns:msink="http://schemas.microsoft.com/ink/2010/main" type="inkWord" rotatedBoundingBox="22861,2934 25992,2792 26045,3952 22914,4095">
                  <msink:destinationLink direction="with" ref="{76898005-139B-4DBE-A509-F82A959548CE}"/>
                </msink:context>
              </emma:interpretation>
              <emma:one-of disjunction-type="recognition" id="oneOf8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97577.97">9125 3313 254 0,'3'0'1115'0,"-3"2"-978"0,2 2 42 15,4 0 30-15,0 4-67 0,2 0-54 16,0 5-52-16,6 2-35 0,-3 5 31 16,-1 1-16-16,4 4 23 0,-3-1-39 15,-1 3-11-15,-3 0-37 0,-1-2-278 16,-2 0-67-16,-3-5-148 0,-1-2-388 16</inkml:trace>
          <inkml:trace contextRef="#ctx0" brushRef="#br0" timeOffset="97270.3339">9156 3356 1613 0,'-3'0'602'0,"2"0"-288"0,1 0 1 15,0 0-103-15,1-2-212 0,4-1-29 0,9-2-102 16,1-2 9-16,8-3 6 0,4-1-211 15,7-4-666-15,2 0-345 0</inkml:trace>
          <inkml:trace contextRef="#ctx0" brushRef="#br0" timeOffset="96433.4527">9114 2924 2221 0,'11'-9'288'15,"3"0"-191"-15,3 4 58 0,8-3 5 16,4 3-70-16,7 2 13 0,0-2-68 15,6 1 26-15,-7 1-23 0,1 0-35 0,-3 1 13 16,-6-1 10-16,-2 3-52 0,-6 0 26 16,-4 0-288-16,-7 0-415 0,-8 5-812 15,-5 3 754-15</inkml:trace>
          <inkml:trace contextRef="#ctx0" brushRef="#br0" timeOffset="97120.2663">9252 3205 1146 0,'0'-2'1166'0,"0"-3"-849"16,2 2-105-16,3 3-64 0,-2-2-148 16,3 2-42-16,3 0-37 0,5 0 79 15,3 0 0-15,2 2-19 0,-2 3-216 16,0 3-481-16,-6 0-797 0</inkml:trace>
          <inkml:trace contextRef="#ctx0" brushRef="#br0" timeOffset="96615.305">8978 3085 1913 0,'-3'3'535'0,"3"-1"-396"16,0 2-39-16,0 5 28 0,0 6-73 15,0 6 29-15,6 4-7 0,3 0-26 16,1-1-48-16,-3-1 13 0,4-5-13 16,0 0 39-16,-2-5-42 0,4-3-25 15,-1-4-289-15,-3-4-507 0,1-2-981 16</inkml:trace>
          <inkml:trace contextRef="#ctx0" brushRef="#br0" timeOffset="96840.8066">9017 3096 1397 0,'6'-3'661'0,"8"-2"-515"0,11-1-85 16,7 1 98-16,13-4-68 0,8 4 2 15,7-1 33-15,9-2-20 0,-3 1-32 16,-2 1-29-16,-5 2-3 0,-7-1-39 15,-7 2 26-15,-9 3-26 0,-8-3 32 16,-8 3-12-16,-6 0-21 0,-8 3 11 16,-1 3 12-16,-5 3 29 0,0-1 4 15,-2 2 6-15,-7 3-20 0,-5 5-21 16,-3 1-23-16,-6 3-128 0,-2 0-186 0,-3-3-133 16,0 0-219-16,3-3-580 0</inkml:trace>
          <inkml:trace contextRef="#ctx0" brushRef="#br0" timeOffset="97871.2858">9186 3545 728 0,'-13'-14'821'0,"1"-2"-397"16,3 1-81-16,-2-1 3 0,0 3-41 15,8 1-26-15,0 2-78 0,3 2-55 16,0 0-14-16,1 0-106 0,12-2-26 16,5-2-35-16,12 1 0 0,8-3 13 15,12 1-10-15,9 2-13 0,5-2 45 16,-1 5 0-16,1 2-19 0,-4 2 19 15,-3 4 13-15,-7 0-13 0,-5 0-9 16,-11 5 9-16,-1 0 0 0,-7 2 2 16,-7-1 17-16,-7-1-18 0,-1 1 0 15,-6-2-1-15,-4 2 1 0,-1-4 12 16,0 1 0-16,-1 3-10 0,-7 4 22 16,-6 4 57-16,-6 3-3 0,-4 5-79 0,-7 0-12 15,-6 0-118-15,-3 3-95 0,-3-4-180 16,-4-3-567-16,1-2-103 0</inkml:trace>
          <inkml:trace contextRef="#ctx0" brushRef="#br0" timeOffset="98020.636">9322 3456 1753 0,'0'-1'423'16,"0"1"-213"-16,0 0-22 0,0 0-98 16,0 0-90-16,2 4-71 0,4 3 71 15,3 3 39-15,4 4 12 0,2 0-12 16,1 3-26-16,1-4-13 0,-2-1-258 15,-1-5-303-15,0-7-211 0,0-2-232 16</inkml:trace>
          <inkml:trace contextRef="#ctx0" brushRef="#br0" timeOffset="97033.2619">9307 3098 2176 0,'-7'-4'404'0,"4"3"-220"0,2 1 73 15,1 0-46-15,0 0-176 0,0 0-35 16,0 0-89-16,0 2-46 0,1 6 25 16,4 4 110-16,1 2 32 0,-3 2-32 15,5 3-83-15,-5-3-323 0,-3-1-315 16,0-5-700-16</inkml:trace>
          <inkml:trace contextRef="#ctx0" brushRef="#br0" timeOffset="97400.8067">9590 3172 1688 0,'0'0'407'0,"0"0"-87"0,0 0 39 15,0 0-131-15,0 0-71 16,0 0-52-16,-3 3-16 0,0-2-9 15,-5 3-20-15,-4-1-60 0,-8 7-68 16,-5 2-331-16,-6 4-397 0,-5 0-784 0</inkml:trace>
          <inkml:trace contextRef="#ctx0" brushRef="#br0" timeOffset="98147.7834">9559 3381 942 0,'7'-14'638'0,"-4"3"-175"0,-2 6-49 0,-1 5-81 16,0 0-185-16,0 3-148 0,2 10 25 15,-1 8-15-15,5 7 76 0,-1 12-34 16,1 8-40-16,4 5 27 0,0 3 22 0,3 2-21 15,1-1-40-15,4-2-26 16,3-3-368-16,2-11-1043 0</inkml:trace>
          <inkml:trace contextRef="#ctx0" brushRef="#br0" timeOffset="98851.5519">9859 3039 1936 0,'17'-6'292'0,"6"0"-179"0,9 0 100 15,12 1-16-15,7-3-33 0,8 3-10 16,3-2-61-16,0 2 9 0,-3 2-13 15,-5 1-12-15,-3 2-23 0,-7 0-13 16,-7 0-9-16,-8 0-30 0,-9 0 1 16,-2 2 10-16,-11 3-13 0,-4 2 1 15,-3 1 21-15,0 3 16 0,0 0 6 16,-9 8-6-16,-10 3 16 0,-4 5-54 0,-8 1-22 16,-9 2-263-16,3-3-188 0,-2-1-795 15,2-4-238-15</inkml:trace>
          <inkml:trace contextRef="#ctx0" brushRef="#br0" timeOffset="98626.8612">9883 3049 2434 0,'-1'3'374'0,"1"-3"-371"0,0 2 65 16,0 4-49-16,4 2 64 0,3 6 4 0,3 5-20 16,3 1-3-16,-1-2-62 15,1-1 26-15,-4-1-27 0,2-2-2 0,-3 0-130 16,-2-5-335-16,-5-2-667 0,-1-7-366 15</inkml:trace>
          <inkml:trace contextRef="#ctx0" brushRef="#br0" timeOffset="99847.1964">10041 3517 2970 0,'-1'-13'542'0,"1"1"-368"16,0 4 12-16,11 0-29 0,9-2-119 15,11-4-38-15,14 1-19 0,12-1-3 16,10 2 6-16,7 2-6 0,5 2 7 16,-3 2-215-16,2 0-454 0,-8 0-921 15</inkml:trace>
          <inkml:trace contextRef="#ctx0" brushRef="#br0" timeOffset="99020.1689">10057 2991 153 0,'-2'-3'2060'0,"2"3"-1637"0,0 0-188 16,-1 0-129-16,1 3-106 0,0 4-61 15,0 4 0-15,1 7 61 0,6 4 12 16,0 7 4-16,0 1 0 0,3 1-16 0,0-3-80 15,-1-7-317-15,2-4-665 0,-2-9-298 16</inkml:trace>
          <inkml:trace contextRef="#ctx0" brushRef="#br0" timeOffset="99519.3863">10072 3295 2139 0,'0'-3'605'0,"0"-2"-220"15,8 3-89-15,2-4-207 0,2 1-73 16,8-2-13-16,3-1 26 0,5 1-10 16,-3-3 6-16,1 2 1 0,-1 1-1 0,-8 2-23 15,-3 2-1-15,-9 2-1 16,-2 1-1-16,-3 0-18 0,0 0-6 0,-2 4-26 16,-1 5-22-16,-6-1 73 15,-2 5 10-15,-3 4 12 0,-6 2-20 0,1 3 1 16,-2-1 17-16,-1-1-18 0,5 1-2 15,1-5 13-15,7-4-13 0,1-4 0 16,4-1-13-16,2-3-9 0,2 2 10 16,0-3 9-16,0 0 3 0,0 2-1 15,3 1 1-15,7 1 29 0,0 3 6 16,11 2 6-16,-1 1-3 0,5 5-36 0,2 0-2 16,6 0 1-16,-2 2 27 0,3 3-21 15,-4-5-6-15,-4-1-1 0,0 0 35 16,-2-6-35-16,-7-1-77 0,-3 2-199 15,-8-7-404-15,-2 0-561 0,-2-4-214 16</inkml:trace>
          <inkml:trace contextRef="#ctx0" brushRef="#br0" timeOffset="98468.3091">10065 2786 1032 0,'4'0'1664'0,"-1"-2"-1467"0,-3 2-82 16,8 0 55-16,0 0-116 0,6 0-38 15,8 0 13-15,2 2-26 0,4 0 10 0,-4 1-13 16,-1 1 0-16,-6 2-141 0,-5 0-408 16,-9 3-914-16</inkml:trace>
          <inkml:trace contextRef="#ctx0" brushRef="#br0" timeOffset="99220.4457">10195 2931 1286 0,'0'-4'714'0,"0"3"-423"16,0 1-93-16,0 0-79 0,1 3-119 15,6 7 13-15,-1 8-3 0,2 4 22 16,-2 7-9-16,-5 5-23 0,-1 4-17 16,0 3-247-16,-3-3-373 0,-8-2-510 15,-3-7 526-15</inkml:trace>
          <inkml:trace contextRef="#ctx0" brushRef="#br0" timeOffset="99708.3871">10362 3328 1495 0,'-1'-2'1286'16,"-1"2"-1003"-16,2 0-63 0,0 5-108 15,0 5-87-15,0 6-25 0,0 5 80 16,2 7-14-16,1 2 32 0,-2 4-63 16,-1 0-6-16,0-2 27 0,-1-1-24 0,-5-1-32 15,-4-5-16-15,4-6-34 0,-3-1-213 16,-2-6-241-16,0-4-621 0,-3-3-699 16</inkml:trace>
          <inkml:trace contextRef="#ctx0" brushRef="#br0" timeOffset="100531.3586">10784 3027 1514 0,'5'0'1369'0,"1"-3"-1225"15,2 0-112-15,3-1-28 0,4 0 5 16,5-1-9-16,0 0-3 0,5-4-16 0,0 3 19 15,-2-4-154-15,-1-1-450 16,-5-1-960-16,-9-1 836 0</inkml:trace>
          <inkml:trace contextRef="#ctx0" brushRef="#br0" timeOffset="100894.5177">10907 2803 2226 0,'-7'0'310'0,"1"8"-310"16,1 6 0-16,-4 10 107 0,1 12 63 15,-1 6-54-15,1 6-17 0,2 4-31 16,3-4 28-16,2-1-42 0,1-7-22 16,0-5-13-16,0-8-16 0,0-7-2 15,3-6 15-15,1-7-14 0,4 0 2 0,0-5 50 16,6-2 32-16,1 0-7 0,10 0-16 16,-2-5-3-16,5-2-15 0,0-3-26 15,0-3 3-15,-5 1 0 0,-1 1-22 16,-8 3-11-16,-3 0-20 0,-5 5-61 0,-4 1-57 15,-2 2-90-15,-4 2-190 16,-6 6-16-16,-6 4 208 0,-3 4 198 0,-4 5 36 16,-3 3-33-16,-4 1 36 0,-1 0 39 15,2 1-13-15,3-3-13 0,2-3 191 16,9-6 16-16,6-4 6 0,4-6-5 16,3-1-80-16,2-3-90 0,0 0-51 15,8 0 2-15,3 0-2 0,4-2 74 16,4-2-10-16,4-3-45 0,2 0-19 15,0-1-198-15,-3-3-210 0,-2-1-277 16,-8 0-493-16</inkml:trace>
          <inkml:trace contextRef="#ctx0" brushRef="#br0" timeOffset="101083.6467">10998 3126 780 0,'-2'-5'1546'15,"-2"5"-1155"-15,1 0-76 0,1 1-69 16,1 9-243-16,1 6-2 0,0 11-1 15,-2 6 70-15,2 6 45 0,0 6-39 16,2 2-25-16,4 1-19 0,3-5-30 16,0 1 22-16,1-6-21 0,2-5-3 15,-1-6-29-15,-2-7-88 0,4-9-150 16,-1-9-250-16,-1-5-504 0,-2-13-283 16</inkml:trace>
          <inkml:trace contextRef="#ctx0" brushRef="#br0" timeOffset="101281.0924">11077 2973 2042 0,'-5'-6'1001'0,"2"4"-735"15,3 2 1-15,0 0-119 0,0 0-148 0,2 0-47 16,4 0-48-16,10 0 9 0,2 0 86 16,10 5 57-16,5 0-29 0,1 1-27 15,1 1 17-15,-4-3-2 0,-9-2-16 16,-3 4-1-16,-12-3-40 0,-3 3-61 15,-4 2-169-15,-2 2-220 0,-9 7-61 16,-7 1-109-16,1 5-479 0</inkml:trace>
          <inkml:trace contextRef="#ctx0" brushRef="#br0" timeOffset="101410.2459">11089 3237 1571 0,'0'0'689'16,"10"-4"-269"-16,1-3-153 0,10-1-59 15,4 1-16-15,5-1-81 0,5 0-49 16,2-2-62-16,-1 2-3 0,3 1 3 15,-7-1-13-15,-2 0 13 0,-4 1 0 16,-7-1-99-16,-5 3-210 0,-6-3-390 0,-7 3-869 16</inkml:trace>
          <inkml:trace contextRef="#ctx0" brushRef="#br0" timeOffset="101827.3243">11125 2651 2015 0,'0'-3'385'0,"0"3"-301"16,5 10-84-16,3 6 126 0,9 11 45 16,-2 10-87-16,2 9 70 0,-3 10-71 15,-1 5-3-15,-6 3 25 0,-4 1-47 16,-1-2 1-16,-2-8-59 0,0-3 0 16,1-10 0-16,1-7 0 0,-2-8 0 15,3-8 0-15,3-6-16 0,1-3-6 16,0-2 0-16,3-3 3 0,5-3 6 15,1 2 13-15,7-2 2 0,0-2 11 16,3 2 0-16,1-2-11 0,-5 3-1 0,1-1-1 16,-5 2 0-16,-4 1-3 0,-3 2-1 15,-2-2 1-15,-4 0 1 0,-2 0 1 16,-3-2 1-16,0 4 19 0,-11 4 32 16,-4 1-7-16,-7 1-9 0,-4 2-35 0,-8 1-22 15,-4 0-118-15,-2 2-3 0,1-3-5 16,7-7 148-16,7-1 13 0,10-5 233 15,7-2-17-15,5 0-26 0,3 0-61 16,0 0-54-16,6 0-88 0,8 0-57 16,6 3 23-16,11 4 15 0,9 4-3 15,7 5 18-15,2-1-11 0,3 3-23 16,0-3-228-16,-4-4-914 0,-1-7-914 16</inkml:trace>
          <inkml:trace contextRef="#ctx0" brushRef="#br0" timeOffset="102363.34">11620 2765 3063 0,'-3'-6'341'0,"3"3"-249"0,0 2 64 15,9-1-156-15,6-3-32 0,10 2 32 16,9-2 42-16,10-2 15 0,7 1-10 15,2-3-18-15,-2 3 5 0,-3 0-22 16,-6 4-11-16,-10 2-2 0,-7 0-9 16,-8 0-12-16,-8 2 7 0,-1 4-20 15,-5 2-15-15,0 5 50 0,4 4 44 16,-4 4 9-16,-3 4-2 0,0 3-14 0,-2 3-11 16,-9-3-11-16,0 0-15 0,-3-2-138 15,0-3-178-15,-3-3-266 0,0-2-506 16,-3-8-599-16</inkml:trace>
          <inkml:trace contextRef="#ctx0" brushRef="#br0" timeOffset="102129.6131">11655 2880 2719 0,'0'0'408'0,"0"0"-249"0,0 5-89 16,0 4-35-16,0 6-22 0,5 3 32 15,4 5-23-15,1 0-21 0,-4-2 20 0,-2-2-21 16,3-5-60-16,-6-5-426 0,-1-6-935 15</inkml:trace>
          <inkml:trace contextRef="#ctx0" brushRef="#br0" timeOffset="102993.2459">11674 3193 509 0,'0'0'1076'0,"0"0"-510"16,8-3-29-16,-1-4-190 0,12 1-184 16,4-4 0-16,7-1-33 0,4-1-63 15,3 2-51-15,0-1 24 0,-1 1-40 16,-2 1-1-16,-6 3 1 0,-5 1 1 16,-4 2-1-16,-7 1 0 0,-1 2-86 15,-8 0-165-15,-3 0-223 0,0 0-302 16,-11 2-292-16</inkml:trace>
          <inkml:trace contextRef="#ctx0" brushRef="#br0" timeOffset="102846.2984">11728 3047 1802 0,'-4'0'549'0,"2"0"-136"0,2 0-15 15,0 0-95-15,11-6-101 0,3-2-75 16,9 2-71-16,5-5-5 0,8 1-26 15,1-3-25-15,6 3-3 0,-4-1 1 16,-6 4 1-16,-7 4-11 0,-6 0 12 16,-6 1 0-16,-9 2 0 0,-4 0-19 15,-1 0-66-15,-3 2-98 0,-8 6-90 16,-6 3 30-16,0 0 32 0,-8 6-69 16,-6 1-238-16,-4 5-283 0,-7-2-215 15</inkml:trace>
          <inkml:trace contextRef="#ctx0" brushRef="#br0" timeOffset="102513.7809">11736 2840 2101 0,'0'-3'486'0,"-2"3"-328"16,2 0 28-16,0 0-154 0,0 0-32 15,4 5-141-15,3 0 80 0,4 4 45 16,3 3 12-16,-2 0-112 0,4-2-524 15,-4-2-1033-15</inkml:trace>
          <inkml:trace contextRef="#ctx0" brushRef="#br0" timeOffset="103164.6108">11897 3080 1838 0,'-3'0'585'0,"-2"0"-304"0,2 0-40 16,0 5-93-16,-1 5-91 0,-6 6-25 0,4 5 38 15,-5 4-9-15,-3 4-32 0,3 3 1 16,-3 2-30-16,4-1-1 0,-1-3-18 0,-2-4-41 15,9-3-145-15,-2-7-135 0,2-4-167 16,3-7-206-16,1-2-59 0,0-3 26 16</inkml:trace>
          <inkml:trace contextRef="#ctx0" brushRef="#br0" timeOffset="103309.4657">11800 3354 963 0,'1'0'540'16,"-1"0"-168"-16,0 5-44 0,0 5-150 15,0 4 19-15,0 5-16 0,3 4-46 16,0 3-4-16,-3-1 4 0,2-3-20 15,-1 0-83-15,1-8-29 0,1-3-3 16,0-5 0-16,0-4-29 0,0-2-22 16,4-5-74-16,-1-7-170 0,2-6-260 15,2-4-474-15,3-3-112 0</inkml:trace>
        </inkml:traceGroup>
        <inkml:traceGroup>
          <inkml:annotationXML>
            <emma:emma xmlns:emma="http://www.w3.org/2003/04/emma" version="1.0">
              <emma:interpretation id="{3DC4A177-76C6-4132-B669-11E285E699F8}" emma:medium="tactile" emma:mode="ink">
                <msink:context xmlns:msink="http://schemas.microsoft.com/ink/2010/main" type="inkWord" rotatedBoundingBox="25763,3393 25966,3383 25982,3749 25779,3759"/>
              </emma:interpretation>
              <emma:one-of disjunction-type="recognition" id="oneOf9">
                <emma:interpretation id="interp9" emma:lang="x-none" emma:confidence="0">
                  <emma:literal>王</emma:literal>
                </emma:interpretation>
                <emma:interpretation id="interp10" emma:lang="x-none" emma:confidence="0">
                  <emma:literal>犭</emma:literal>
                </emma:interpretation>
                <emma:interpretation id="interp11" emma:lang="x-none" emma:confidence="0">
                  <emma:literal>☆</emma:literal>
                </emma:interpretation>
                <emma:interpretation id="interp12" emma:lang="x-none" emma:confidence="0">
                  <emma:literal>与</emma:literal>
                </emma:interpretation>
                <emma:interpretation id="interp13" emma:lang="x-none" emma:confidence="0">
                  <emma:literal>司</emma:literal>
                </emma:interpretation>
              </emma:one-of>
            </emma:emma>
          </inkml:annotationXML>
          <inkml:trace contextRef="#ctx0" brushRef="#br0" timeOffset="103796.4923">11927 3233 913 0,'0'-15'697'0,"1"8"-329"0,-1 1-79 16,2 4-95-16,1 2-162 0,5 0-32 15,-1 6 32-15,4 6 36 0,0 4 29 16,0 5 35-16,-2 6-4 0,2 1-35 16,-2 3-6-16,1 2-4 0,-3-4 13 15,1-1 2-15,-2-3-31 0,1-4-13 16,-3-1-16-16,-2-5-6 0,2-4-32 16,0-4 0-16,-1-3 0 0,-2-2 0 15,-1 2-1-15,0-2-12 0,0-2-28 16,0 0-67-16,0 0-83 0,-8 0-30 0,1-2 28 15,-6-2-129-15,-2 1-1 0,-1-4-81 16,-2-5-58-16,-1-3 224 0,2-5 238 16,-3-3 241-16,6 0 59 0,0-3 19 15,6 5-24-15,0 5-26 0,7 4-76 16,1 7-19-16,0 3-39 0,0 0-70 0,8 2-65 16,3 0-3-16,9 0 0 0,1 2 3 15,4 1 9-15,0 4 36 0,0 1-19 16,-4 1-24-16,-10 2-2 0,2-1 1 15,-9-2 2-15,-4 0-3 0,0-1-67 16,-1-2-103-16,-12 1-94 0,1-1-46 16,-7 3-85-16,1-2 43 0,-5 1-3 15,-2 0 22-15,-2-2 56 0,6 0 202 16,2 0 75-16,7-2 512 0,4-2 211 16,6-1-152-16,2 0-306 0,0 2-165 15,2-2-100-15,6 0 13 0,3 0-3 0,-1 0 80 16,9 2-39-16,1 2-25 0,-1 2-13 15,4 2-12-15,-3-3-1 0,-4 0-25 16,-5 0-116-16,-5 1-185 0,-6 1-259 16,0 0-88-16,-13 4 5 0,-1-1 157 15</inkml:trace>
        </inkml:traceGroup>
        <inkml:traceGroup>
          <inkml:annotationXML>
            <emma:emma xmlns:emma="http://www.w3.org/2003/04/emma" version="1.0">
              <emma:interpretation id="{28083CEA-96CF-4D74-B525-1F3E2506B861}" emma:medium="tactile" emma:mode="ink">
                <msink:context xmlns:msink="http://schemas.microsoft.com/ink/2010/main" type="inkWord" rotatedBoundingBox="25775,2956 25833,2953 25841,3126 25782,3129"/>
              </emma:interpretation>
              <emma:one-of disjunction-type="recognition" id="oneOf10">
                <emma:interpretation id="interp14" emma:lang="x-none" emma:confidence="1">
                  <emma:literal/>
                </emma:interpretation>
              </emma:one-of>
            </emma:emma>
          </inkml:annotationXML>
          <inkml:trace contextRef="#ctx0" brushRef="#br0" timeOffset="102649.1265">11871 2768 258 0,'1'0'1239'0,"6"0"-1031"15,-3 0-58-15,2 0 39 0,4 10-79 0,1 1-35 16,-1 6-30-16,0 1-43 15,-7 5-2-15,-3 0-29 0,0 1-211 0,-6 0-359 16,-8-2-572-16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9:57.0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80C94D-4BFF-48F7-8B0B-07C646FC7211}" emma:medium="tactile" emma:mode="ink">
          <msink:context xmlns:msink="http://schemas.microsoft.com/ink/2010/main" type="inkDrawing" rotatedBoundingBox="14377,4162 25072,4158 25073,6029 14378,6032" hotPoints="26256,5313 19504,6049 12792,5010 19544,4273" semanticType="enclosure" shapeName="Ellipse"/>
        </emma:interpretation>
      </emma:emma>
    </inkml:annotationXML>
    <inkml:trace contextRef="#ctx0" brushRef="#br0">9 952 1992 0,'-5'-1'237'15,"4"-2"-224"-15,-2 3 58 0,1 0 55 0,1 1-39 16,1 1-71-16,0-1 14 0,0-1 47 15,0 1 7-15,0-1-49 0,0 0-35 16,0 0-58-16,0 0 3 0,0 0-16 16,0 1 0-16,0 2 10 0,0-1 61 15,1-2 7-15,2 5 18 0,4-1 4 16,-1 1 4-16,3 1 5 0,0 0 11 0,4 1-46 16,-1-1-3-16,2 2-13 0,3 0 13 15,0 3 13-15,3-3 58 0,2 2-32 16,0 0-1-16,-1-2-22 0,3-2 29 15,-1 1-45-15,-1-2 23 0,1 0-4 16,-1-1 45-16,1 2-64 0,-3-1-35 16,2 0 35-16,-1 1 35 0,0 2-2 0,-1-2-11 15,3 0-22-15,-3 0-10 0,3-1 10 16,1 2 29-16,0-2-16 0,1 0-26 16,2 0 26-16,1 0 23 0,-1-3-33 15,4 4 10-15,0-3-13 0,0 2 0 16,0 0 48-16,2-2-47 0,0 2 19 15,-2 2 2-15,1-5 0 0,-1 3-22 16,0-2-80-16,0 1 80 0,2 0 42 16,-1 1-22-16,1-1-20 0,1 0 0 0,3-1 45 15,-1-1-16-15,4 0-1 0,-1-1 11 16,1 1-30-16,2-2-6 0,-3 0 13 16,1 0-16-16,0 0 4 0,-1 0-4 15,2-3 31-15,-1-1-27 0,2 2-4 0,1-1 44 16,0 1-44-16,1 1-20 15,-1-1 20-15,-2 2-1 0,0 0 7 0,0 0-6 16,-1 0 1-16,0-3 1 0,4 0 33 16,-4-2-34-16,5-1 27 0,0 1-28 15,0 0-6-15,2 1-7 0,-3-1 0 16,1 3 4-16,2 1-10 0,-1-1 31 16,1 2-12-16,-1 0 0 0,4 0 0 15,-3 0 2-15,-1 0-21 0,-1 0 19 16,0 2 0-16,-2-1 7 0,4 0-7 15,-4-1-51-15,5 0 51 0,-3 0 83 16,5 0-83-16,0 0 22 0,1 0 22 0,0-1-44 16,0 0-3-16,-1-2-13 0,2 3 0 15,1-2 16-15,0 2 20 0,-2-3-20 16,2 3 0-16,-1 0 2 0,0 0 13 16,2 0-15-16,-1 0-6 0,1 0 6 15,-1 0 25-15,2 3-9 0,1-1 16 16,-2-1-32-16,2 2 0 0,-2-2 1 0,2 2-1 15,2 0 0-15,-3-1-2 0,3 0 1 16,-1-1-16-16,1 1 17 0,0-2 73 16,0 2-73-16,-1-1 0 0,4 2 8 15,-2-2-5-15,-1 2-3 0,1 0 0 16,-1-2 67-16,-1 1-105 0,2 2 79 16,-2-1-22-16,-1 0-16 0,-2-1-3 15,1 1-10-15,-1-2 10 0,0-1 22 16,-3 2 3-16,5-2-25 0,-2 0-4 15,-1 4 1-15,0-3 0 0,1 1-13 16,0 0 16-16,-1-1 13 0,-2 2-13 0,4-1 0 16,-4 3 2-16,1-3-2 0,-2 2 0 15,-2-2-19-15,0 3 13 0,3-3 6 0,-1 1 19 16,0 0-19-16,2-2 38 0,-1 2-16 16,-1 0-22-16,1-1-14 0,-1-1 14 15,1 1 28-15,0 0-28 0,-1-1 1 16,-1 2-4-16,1-1 16 0,-2 3-10 15,0-3-3-15,-4 2-16 0,2 0-3 16,-4 2 38-16,3-1 6 0,-2-1-25 16,1-1-28-16,-1 2 28 0,2-2 0 15,2-1 22-15,-1 1 32 0,2-3-45 16,0 0-9-16,0 0-1 0,2 0 1 16,-1 0-3-16,-2 0 3 0,1 0-3 15,-1 1-10-15,-1 0-3 0,1 2 10 0,-2 0 6 16,-1-1-19-16,0 0 13 0,-1 1 6 15,2-2 2-15,0 0 14 0,2-1 3 16,-1 0-1-16,4 0-18 0,-2 0 0 16,3-1 20-16,-1 0-10 0,-1-2-10 0,-1 0-16 15,-1-1 16-15,2 1 0 0,-4-1-9 16,3 1 34-16,-1 0-13 0,-2 0-12 16,-2 1 1-16,5-3 9 0,-1-1-7 15,-1-1-2-15,1 2-1 0,-2 0-30 16,0 2-2-16,-2 1 32 0,-4-3 19 15,4 2 25-15,-2-2-44 0,-2 2-3 16,1-4 3-16,-1 2 0 0,-1-1-3 16,0 1 3-16,0 0-1 0,0-3-12 15,-1 3-3-15,-2-4-37 0,-2 4 37 16,1 0 32-16,0-1-22 0,-3 0 6 16,2 1-48-16,-4 3 48 0,2-5 7 0,-1 5-5 15,-4-2-4-15,2 0 1 0,0 1 1 16,0-2 0-16,-3 0 0 0,-1 0-25 15,0-1 21-15,-3-1-5 0,6 2-2 16,-3-1 11-16,1 1 3 0,0-3-3 0,-2 1-32 16,4 0 4-16,-4 2 9 0,-1 1 19 15,-4-1 4-15,4 0-4 0,-5 0-38 16,-3-1 38-16,-3 0 32 0,1 4-18 16,-4-1-14-16,-3 1-28 0,1 1-16 15,-2-2 18-15,-2 1-12 0,1 1-28 16,-3 1-1-16,2 0 10 0,-1 0 6 15,1 0 23-15,1-1 28 0,-3 0 0 16,1 1-2-16,1 0 2 0,-2 0 2 16,2-2 14-16,-2 1-14 0,0 1 10 0,1 0-12 15,-1 0-35-15,0 0-16 0,2 0 19 16,-2 0 10-16,1 0-7 0,-1 0 0 16,3 0 13-16,2-2 3 0,-2 2 1 15,0 0 12-15,2 0 10 0,1 0 10 16,-1 0-1-16,-2-3 0 0,4 1-19 0,-2 0-1 15,1-2 1-15,1 1 0 16,-3-1-18-16,5-1-24 0,1 0 17 0,-1-1 12 16,-3 1-19-16,5-3 32 0,-3 3 1 15,-2-4 21-15,3 4 17 0,-2 2-27 16,-4-5 1-16,1 3 3 0,-2-3 7 16,1-2-22-16,-1 2-1 0,1 0-7 0,0-2 7 15,1-1 0-15,1-1-2 0,-2 0-1 16,0-1 3-16,0 3-19 0,-1-1 31 15,-2-1-12-15,0 0 28 0,1 0-28 16,-1-1-51-16,2-2 51 0,0 2 42 16,-2-2 2-16,0 0-17 0,0 2-25 15,0-4-2-15,0 3 1 0,0-1 0 16,0 2 81-16,0 0 7 0,-4-2-76 16,1 1-13-16,-1 0 0 0,1-3-3 15,-1 1 3-15,0 2-36 0,-1-2 36 0,2 3 35 16,2 1-23-16,-3-2-12 15,1 3-3-15,-1-2-19 0,1-1 22 0,-1 0-38 16,1 1 31-16,-1-1 7 0,1 0 0 16,1-2-3-16,1 2-22 0,-3 1-1 0,3 0 26 15,-1 3 25-15,1 0-6 0,-1 2-6 16,-1-1 2-16,0 0-15 0,0 1 0 16,-6 1 11-16,4 1-10 0,-4 1 31 15,1-1-7-15,-3 0-2 0,3-2-1 16,1-3-22-16,-3 1 2 0,4-2 36 15,0 1-12-15,0-2-26 0,1 1-12 16,-1 2 12-16,1-3 16 0,4 4-14 16,-4 1 36-16,2 2 3 0,0 3-38 15,0-2 22-15,0 3 4 0,-2 1 9 16,-1-1-4-16,3-3-12 0,-2 2-22 0,0-3-9 16,-1 2-23-16,1-1 31 15,-1 0-8-15,3-2 9 0,0 1 22 0,-2-2-20 16,2 1-2-16,0-1 0 0,-1 3-2 15,0-3 2-15,0 1 12 0,-1 0-12 16,4 1 19-16,-3 1 13 0,-2-1-29 0,3 1-3 16,-1 0 0-16,-3 0-15 0,1-2-35 15,3 0-4-15,-3 2 51 0,1 1 3 16,2-1 32-16,0 2 15 0,-3 1-28 16,3 2-17-16,1-2-2 0,-1 1 0 15,1 1-1-15,1-3-12 0,1 3 13 16,-2-1 20-16,2 1 2 0,0 0-19 15,0 0-3-15,0 0 0 0,0-1 0 16,0 1 3-16,0 0-3 0,0 0-2 16,0 0 1-16,0 0-14 0,0 0-23 15,0 0-28-15,-1 0-16 0,1 0-23 0,-2 0-105 16,-2 0-299-16,-4 0-720 0,0-6-369 16</inkml:trace>
    <inkml:trace contextRef="#ctx0" brushRef="#br0" timeOffset="12670.6764">121 989 177 0,'-2'0'219'0,"2"0"-60"0,-1 0-9 16,1 0-32-16,0 0-33 0,-2 0-14 15,2 0-6-15,-2 0-35 0,1 0 15 16,-1 0 20-16,1-2 14 0,1 1 22 15,-2 1 3-15,2-1-10 0,-1 0-16 16,-1 1-10-16,1 0 14 0,1 0-24 16,-2 0-24-16,1 0-12 0,-1 0-5 0,-1-2-16 15,3 2-1-15,0 0-13 0,-2 0-7 16,2 0 4-16,0 0 2 0,0 0 11 16,-1 0-1-16,1 0 1 0,-2 0 3 15,2 0 0-15,-1 0 27 0,1 0-10 16,-2 0-1-16,1 0 3 0,1-1-6 15,-2 1 7-15,0 0 12 0,2-2-3 16,-1 2 4-16,-2 0-7 0,3 0 3 0,-3 0 10 16,1 0-10-16,-1 0-6 0,2 0 3 15,-4 0-7-15,5 0-6 0,-2 0 3 16,1-2 0-16,1 1 10 0,0 1 0 16,-2-3 0-16,2 3-13 0,0-1-11 0,-1 0 0 15,1 1 2-15,-2-3 18 0,2 3 7 16,-1-2 4-16,-1 1-11 0,2 0-9 15,-3-1-11-15,1-1 14 0,1 3-5 16,-1-2-11-16,1-1-2 0,-1 2 0 16,-1-1 1-16,2-4-12 0,-3 1 13 15,3 0 1-15,-2 0-1 0,0-2 0 16,0 0 2-16,-1 2 14 0,1-1-13 16,2 3 23-16,-1-2 10 0,1 3-23 15,-1-1-13-15,1 1 0 0,-1-1-3 16,2 0-10-16,-1 1-10 0,-3 0 22 15,4-1-1-15,-1 3 0 0,-1-5 2 16,2 2 13-16,-1 0-1 0,-1-1 5 0,2 3-17 16,-1-2 22-16,-1 1-6 0,1-3-16 15,1 0 16-15,-2 1-3 0,0 1 45 16,1 0 7-16,-1 3 9 0,1-3-4 16,1-1-12-16,-3 0-58 0,1-1-3 0,1 0-29 15,-1-4 32-15,1 4 13 0,1 1 4 16,-4-1-17-16,4 1-20 0,-1-2-5 15,-1 1-7-15,1-2 0 0,-1 2 32 16,1-1 9-16,-2 1 43 0,1-1-24 16,0 1-8-16,-1-2-20 0,0-1 0 15,2 1-42-15,-1 1 23 0,1-2 19 16,-1 3 0-16,-1-2 0 0,3 2 0 16,0 1-15-16,-2 0-8 0,2-1-12 15,0 0 0-15,0 2 35 0,0 0 11 0,0 1 22 16,0-1-1-16,0 1-11 0,-1-1-21 15,1-1-3-15,-2-3-29 0,2 0-7 16,0 0 36-16,0-4-13 0,0 2 16 0,0-1 11 16,0 1-10-16,0 0 1 0,0-1 0 15,2 1-1-15,-1 1-1 0,-1 1 0 16,2 0 2-16,-2 1 0 0,3 2-2 16,-3 1-2-16,2 0-1 0,-1-1 0 15,1 0 3-15,-1-3 1 0,1-1-1 16,-1-1 22-16,2 0-20 0,-3-1 15 15,2 4 15-15,-2 1-7 0,0-1 11 16,0 3 8-16,2 1-2 0,-2-1 3 16,0 2-19-16,0-1-26 0,1-4 0 15,-1 2-4-15,0 1-18 0,0-2 20 16,0 2 1-16,2-2-2 0,-2 0-26 0,1-2-3 16,1-2 0-16,1 2 13 15,-2-3 18-15,3 2-7 0,-1 0 8 0,-2 0 16 16,2-2-14-16,0-2-2 0,2-1-32 15,0 0 31-15,-1 1 1 0,-1 4 2 16,-3 2 14-16,5 1 0 0,-5 2 3 0,2-1-19 16,-1 1-19-16,1-4 0 0,-1 2 19 15,2-1 13-15,0-2 3 0,1-2-14 16,-1 0 11-16,0 2 0 0,0-1 12 16,-2 3-2-16,3-2-11 0,-3 1-10 15,1 0-1-15,-1 1 20 0,1 1-20 16,-1 2 15-16,1-2-3 0,-1 2-10 15,2-2-1-15,-1-2-1 0,0-1-1 16,-1 3 1-16,1-2 12 0,-1 1 9 16,1 0-3-16,-1 0-16 0,1 0-1 0,1-2-2 15,-1 1 1-15,1-1 2 0,0-1-1 16,-2 1 1-16,2 2 16 0,0 1-3 16,-3 0-3-16,2-1-13 0,0 1-10 15,-1-1-16-15,2 0-3 0,0-2 16 16,-1 1 1-16,3-1 12 0,-4 1 12 15,2 1-8-15,-1 1 21 0,-1 0-9 0,1-3-13 16,1 3-3-16,-2-2-12 0,1 0-1 16,0 1 10-16,1-2-13 0,0 0-7 15,0-3-9-15,2 2 0 0,-1 1 13 16,-1 3 17-16,0 2-27 0,-1 0 13 16,1 1 14-16,-1 0 2 0,-2 1 24 15,1-1 24-15,2-1-4 0,0-1-5 16,2-2-4-16,0-1-13 0,-1-1-20 15,4 0-2-15,0-3 4 0,1 2 7 16,0 1-11-16,-1-2-25 0,1 4 12 0,-1 0 12 16,2 1-22-16,-3 1-12 0,3-3 35 15,0 1 7-15,0 1 14 0,-1 0-21 16,2-1-29-16,-3 1 4 0,1-1 25 16,0 0 16-16,2-1 3 0,1-1 10 15,-1 1-5-15,0-1-23 0,-1 1 0 0,0 1 34 16,0 0-35-16,-1 1 0 0,-3 1-35 15,0 1 10-15,1 1-1 0,-3-1-25 16,2 0 3-16,2 1 13 0,1-1 35 16,1 0 13-16,2-1-13 0,1 1 0 15,-1 0 0-15,0 0 12 0,2 1 17 16,0-1-16-16,-1-1 13 0,4-1-7 16,0-1 13-16,0-1-32 0,0-1 0 0,2 0 1 15,1 1-1-15,-2 2-2 0,1-1-46 16,-1 1 35-16,0 1 13 0,2 0 0 15,0-1 16-15,0 2-3 0,-1-3 28 16,-2 3-40-16,1 0-1 0,-4-2-48 16,0 3 32-16,-1 1-35 0,1 0-6 15,-1 0 57-15,5-1 64 0,2 1-32 16,0-1-32-16,2-1 0 0,2 1 51 16,-2 1-51-16,3-1-2 0,-3-1-34 15,-1 3 35-15,-1 0 1 0,1 0 16 0,-3 0 7 16,2 0-11-16,0 0 1 0,1-3 35 15,-3-1-41-15,1 2 5 0,-2 1-12 16,-2 0 15-16,2-2-15 0,2 0 0 0,0 0 0 16,-1 0 23-16,1 1-23 0,-2 2-29 15,3-3 10-15,-1 3 19 0,1 0 22 16,2 0-3-16,-4 0-6 0,1 0-26 16,-1 0-12-16,1 0 25 0,-2 0 2 15,2 0-1-15,-2 0 0 0,1 0-1 16,-1 0-10-16,2 0 10 0,-2-2 35 15,2 2-35-15,-2-3 0 0,0 1 0 16,0 1 0-16,-2 1-12 0,1 0 9 16,-1 0-7-16,-1 0 10 0,0 0 0 0,-1 0-13 15,1 0-8-15,-1 0 21 0,3 0 2 16,-2 0-2-16,1 0 3 0,1 0 45 16,-1 0 6-16,-1 0-54 0,-1 0-19 15,-1 1-19-15,-1 2 19 0,0-1 19 16,1 0-1-16,2-1-10 0,-1 1 9 15,-1 0-12-15,0 1 14 0,1 0 10 0,1-1-7 16,-3-1-3-16,1 1 0 0,2-1 3 16,0 0 23-16,0 0-25 0,0 1 18 15,0-2-19-15,1 0-7 0,-2 0 7 16,-1 0-2-16,2 0 2 0,0 0-12 16,0 1 12-16,0-1-3 0,1 0 3 15,-1 0 0-15,2 3-6 0,1-3 6 16,0 0 11-16,-1 1 5 0,4-1-16 15,-3 0-26-15,0 0 26 0,1 2 40 16,1-2-40-16,3 0-4 0,-4 1 4 0,1 1 13 16,1 0-13-16,-3-1-29 0,2 1 7 15,-2 1 19-15,0-3 3 0,1 0 3 16,0 2 64-16,3-2-51 0,-1 0 24 0,-1 0-40 16,1 0-19-16,-1 1 6 15,-1 1-35-15,-1 0-9 0,0 1 57 0,4 0 1 16,-1-1-1-16,-2 1 0 0,4-2 2 15,0 1 1-15,-2 2 10 0,5-2 22 16,-4 1-33-16,1 0-2 0,0-1-38 16,1 1 22-16,-1 0 16 0,3-1 61 15,-4-1-61-15,6 1-9 0,-3-2 9 16,0 1 0-16,-1-1-16 0,0 1 16 16,2-1 22-16,0 0-21 0,0 0 10 15,-1 1 12-15,0-1-23 0,1 2-6 0,-4-1 6 16,2 1 0-16,-1 0 1 0,1 1-1 15,1-2 0-15,-3 0-12 0,1 0 12 16,1 3-35-16,-1-3 35 0,1 0 22 16,-1-1-20-16,3 1-2 0,-2-1 29 15,0 0-29-15,1 2-19 0,-1-2 3 16,-1 1-13-16,1 1 29 0,-1-1 0 0,1 0-2 16,-3 2-1-16,0 0 3 15,2 0 0-15,-2 1-7 0,0-1 7 0,2 0 24 16,-1-1-24-16,1 1-3 0,0 1 3 15,1-3 0-15,0 1 1 0,4 0 2 16,-1-2 29-16,-1 0-29 0,1 0 0 16,1 0-3-16,-4 0-29 0,2 1 29 15,-4 1 0-15,4 1 0 0,-3-2 0 16,1 1-30-16,-3 1 17 0,7-1 13 0,-1 1 28 16,0-1-7-16,1-2-21 0,1 0 0 15,0 0 2-15,-4 0-2 0,4 0-1 16,0 0 1-16,-1 0 1 0,-1 0 21 15,0 0-22-15,-1 0-2 0,-2 0-10 16,4 0 12-16,-4 2 0 0,0-1-13 16,2 1 10-16,-3 1 1 0,4-1 2 15,-1 3 0-15,-2-5 0 0,3 2 0 0,-2-2 0 16,2 0 3-16,2 0-3 0,0 0 4 16,0 1 46-16,1 1-50 0,-1-2 4 15,0 1 0-15,0 0-4 0,-2 2-25 16,-1 0 24-16,1-2-10 0,2 1-16 15,-1 0 27-15,1 0 26 0,1-1-24 16,-1 1 9-16,0 1-11 0,1-3 0 16,1 0-6-16,-2 1 6 0,1-1 0 15,1 0 1-15,-1 0 18 0,2 0-6 16,-1 0-10-16,1 0 16 0,0 0-19 0,-2 0 2 16,-1 0-2-16,4-1 13 0,-5 1 0 15,1 0-26-15,1 0 15 0,-1 0-2 16,-2 0 0-16,2 0-23 0,-1 0 22 15,1 0 0-15,0 0 1 0,1 0 11 16,-1 0-7-16,1 0-4 0,-2 0 0 0,1-2 0 16,1 1 1-16,-3 1-1 0,2-2-2 15,-1 1 0-15,-1 1-17 0,0 0 18 16,2 0 1-16,-1 0 0 0,1 0-1 16,1 0 1-16,2 0-1 0,-1 0 1 15,2 0 2-15,1 0 0 0,1 0 37 16,-3 0-39-16,0 0-7 0,-2 0-12 15,2 1 18-15,-1 1 1 0,-4-1 0 0,3 1 22 16,1-2-10-16,-1 1-11 0,1 0 20 16,-2-1-19-16,1 0-1 0,1 1 3 15,-1-1-3-15,2 0-1 0,2 0 2 16,-1 0 36-16,1 0-35 0,-2 0-1 16,3 0 24-16,0 0-25 0,-1 0 37 15,-2 0-38-15,-2 0 12 0,-1 2-12 16,-2-2 3-16,2 3 0 0,0-3 9 15,-3 0-12-15,0 4 0 0,0-4 0 0,-2 3 1 16,3-3-1-16,-1 2-8 0,1-2 8 16,-1 1 1-16,1-1 24 0,2 0-13 15,-3 0-11-15,3 0-2 0,0 0-16 16,0 0 17-16,0 0 1 0,-2 0 2 0,2 0-3 16,-3 2 0-16,0 0-2 0,-1 1 2 15,-2-2 0-15,0 1 0 0,-4-2 0 16,6 2-3-16,-3-2 2 0,3 3 1 15,-3-2 16-15,3 0-13 0,-1 0-2 16,-3 1 17-16,3 1-18 0,-3-2-32 16,2 0 32-16,0 0 32 0,0 1-32 15,-2-1-12-15,0-1 11 0,2 3 1 16,-2-3-13-16,-2 1 13 0,6 1-25 16,-3-1 25-16,3 1 0 0,-3-2 11 0,4 2 13 15,-3-2-24-15,1 1-13 0,-1 1 10 16,-1-1-6-16,-2 0 5 0,1 2-5 15,0-3 9-15,1 3 13 0,-1-3 18 16,0 2-31-16,2-2 2 0,-2 1-2 0,0-1 35 16,2 2-34-16,-2-2 1 15,5 1-2-15,-4 0-1 0,2-1-2 0,-2 3 0 16,0-2 0-16,-1 1 1 0,-1-1-17 16,0 0 0-16,-4 2-7 0,5-2 7 15,-3 2 16-15,0 0 3 0,2 0 22 16,0-3-22-16,2 2 0 0,0 1 0 15,-4-2 27-15,6 0-8 0,-5 0-17 16,1 1-2-16,0-2-25 0,-2 1 25 16,3 1 12-16,-2-2-12 0,1 2 0 15,4 1 3-15,-3-1-3 0,-2-1 1 0,2 1-1 16,-2-1-2-16,-2 1-13 0,-1-1 1 16,-1 0 14-16,2 0 0 0,-1 3-1 15,2-4 1-15,0 2 3 0,0-2-2 16,-1 3-1-16,3-2 0 0,-2 1 1 15,0 1 17-15,-3-1-18 0,0 0-2 16,-4-2 0-16,1 1 1 0,0 1 0 0,-2-2-1 16,2 3 2-16,0-3 1 15,-2 2 0-15,5-2-1 0,-3 3-1 0,-1-3-2 16,2 1 0-16,0 0-16 0,-1 0 16 16,2 1-10-16,-4 1 13 0,5-2 0 15,-3 2-1-15,-4 0-18 0,4-1 7 16,-1 1 12-16,-4 0 0 0,6 2 2 15,-3-3 0-15,1 1 11 0,2 0-1 16,-1-1 4-16,-2 1-15 0,2-1 10 16,0 1-11-16,-5 1-3 0,4-1-16 0,-3 0-7 15,0-1 7-15,0 1 19 0,-1-2 1 16,5 1 28-16,-1 3-13 0,-4-3-4 16,5 1-12-16,-5 0 0 0,2-3 1 15,-4 0 0-15,6 0 3 0,-4 2 21 0,3-2 0 16,-4 1-3-16,4 2-20 0,-3-2-2 15,0 0-15-15,2 3 2 0,-2-3 0 16,4 0 12-16,-1 2 0 0,-3-3 1 16,4 3 1-16,-4-3 12 0,-2 0-10 15,1 2 10-15,-2-2-10 0,0 0 10 16,-3 0-10-16,2 0 12 0,-1 0-13 16,1 0-2-16,-1 0 0 0,-1 0-3 15,0 0-12-15,0 0-4 0,4 1-10 16,-4 1 4-16,1-2 9 0,2 1 14 15,0 0-1-15,-1-1 2 0,2 3 1 16,-2-2 1-16,1 1 0 0,0-1 0 16,-1 0 1-16,1-1 0 0,2 3 1 0,-1-2 0 15,-1 1 13-15,2-2 0 0,-2 0-14 16,2 2-1-16,-4-1-1 0,4 1-2 16,1 0-14-16,-3-1 4 0,2 3-7 15,1-2-3-15,-1 2 5 0,4 1 16 0,-1 3 1 16,3 2-137-16,-4 3-345 15,-2-1-1164-15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41:06.36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898005-139B-4DBE-A509-F82A959548CE}" emma:medium="tactile" emma:mode="ink">
          <msink:context xmlns:msink="http://schemas.microsoft.com/ink/2010/main" type="inkDrawing" rotatedBoundingBox="25440,3877 26638,3735 26643,3780 25445,3922" semanticType="callout" shapeName="Other">
            <msink:sourceLink direction="with" ref="{41E872CD-72B6-4E95-824C-CDE69334D1FC}"/>
          </msink:context>
        </emma:interpretation>
      </emma:emma>
    </inkml:annotationXML>
    <inkml:trace contextRef="#ctx0" brushRef="#br0">99 123 461 0,'-44'11'1201'15,"13"-6"-232"-15,14-5-417 0,10 0-9 16,7-2-69-16,0-1-235 0,17-5-143 15,9-1-84-15,16-2 25 0,35-7-37 16,38-1 0-16,32-2-15 0,18 6-10 16,-10 4 7-16,-22 11-44 0,-24-3-62 15,-16-1-417-15,-22-3-922 0,-23-3-839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41:49.0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6E92FE-2EFB-42E5-9172-27B387253C41}" emma:medium="tactile" emma:mode="ink">
          <msink:context xmlns:msink="http://schemas.microsoft.com/ink/2010/main" type="writingRegion" rotatedBoundingBox="29851,1568 32443,1568 32443,4140 29851,4140"/>
        </emma:interpretation>
      </emma:emma>
    </inkml:annotationXML>
    <inkml:traceGroup>
      <inkml:annotationXML>
        <emma:emma xmlns:emma="http://www.w3.org/2003/04/emma" version="1.0">
          <emma:interpretation id="{5B61E0F7-CB9F-4766-AE2F-E77F833A8BB9}" emma:medium="tactile" emma:mode="ink">
            <msink:context xmlns:msink="http://schemas.microsoft.com/ink/2010/main" type="paragraph" rotatedBoundingBox="29851,1568 32443,1568 32443,4140 29851,41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EB7D38-09EA-4304-A481-EB8EFC719DD0}" emma:medium="tactile" emma:mode="ink">
              <msink:context xmlns:msink="http://schemas.microsoft.com/ink/2010/main" type="line" rotatedBoundingBox="29851,1568 32443,1568 32443,4140 29851,4140"/>
            </emma:interpretation>
          </emma:emma>
        </inkml:annotationXML>
        <inkml:traceGroup>
          <inkml:annotationXML>
            <emma:emma xmlns:emma="http://www.w3.org/2003/04/emma" version="1.0">
              <emma:interpretation id="{7ECBECBC-8F28-486E-B693-40EE62C3C8E5}" emma:medium="tactile" emma:mode="ink">
                <msink:context xmlns:msink="http://schemas.microsoft.com/ink/2010/main" type="inkWord" rotatedBoundingBox="29975,1568 32443,1568 32443,2940 29975,2940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13 778 1266 0,'-8'21'368'15,"6"5"-290"-15,1 4-26 0,1 6-23 16,3 3-29-16,15 5 115 0,9 1-2 0,8 1-6 15,14 0-22-15,13-2 15 16,21 4-32-16,27-1 16 0,22 1 71 16,5-10-42-16,-7-11 38 0,-13-13-64 15,-15-8 51-15,2-6 44 0,-3-3-68 0,-1-13-12 16,4-9 9-16,-5-5-64 0,-4-4-34 16,-5-2 19-16,-17 4-30 0,-15 1 34 15,-9 5-34-15,-7 0 19 0,9-7-20 0,5-6 0 16,6-4 20-16,-1-5-21 0,-4 1-1 15,-7-1 1-15,-1 0 0 0,-7-1 6 16,-8 0-6-16,-4-2 41 0,-6 3-41 16,-7-3 47-16,-6 0-28 0,-9-1-19 15,-2 2-28-15,-8 1 28 0,-12 3 11 16,-9 2-11-16,-7 6-79 0,-14-1 32 16,-13 3-22-16,-27 1 12 0,-34 0-25 15,-34 4 15-15,-24 7-98 0,-1 9 50 16,9 5-20-16,17 7-51 0,9 3 29 0,5 0-31 15,7 0 134-15,8 6-53 0,9 4 48 16,7 2 59-16,14 2 0 0,24 1-26 16,16-1 22-16,21-2 1 0,6 4 1 15,0 6-30-15,2 10-10 0,2 9 3 16,10 11-94-16,14 15-66 0,9 17-52 0,25 11-172 16,8-8-346-16</inkml:trace>
        </inkml:traceGroup>
        <inkml:traceGroup>
          <inkml:annotationXML>
            <emma:emma xmlns:emma="http://www.w3.org/2003/04/emma" version="1.0">
              <emma:interpretation id="{581E9326-B64F-400C-89B2-379100EA92CD}" emma:medium="tactile" emma:mode="ink">
                <msink:context xmlns:msink="http://schemas.microsoft.com/ink/2010/main" type="inkWord" rotatedBoundingBox="29851,2880 32420,2880 32420,4140 29851,4140"/>
              </emma:interpretation>
              <emma:one-of disjunction-type="recognition" id="oneOf1">
                <emma:interpretation id="interp1" emma:lang="x-none" emma:confidence="0">
                  <emma:literal>O</emma:literal>
                </emma:interpretation>
                <emma:interpretation id="interp2" emma:lang="x-none" emma:confidence="0">
                  <emma:literal>〇</emma:literal>
                </emma:interpretation>
                <emma:interpretation id="interp3" emma:lang="x-none" emma:confidence="0">
                  <emma:literal>○</emma:literal>
                </emma:interpretation>
                <emma:interpretation id="interp4" emma:lang="x-none" emma:confidence="0">
                  <emma:literal>◇</emma:literal>
                </emma:interpretation>
                <emma:interpretation id="interp5" emma:lang="x-none" emma:confidence="0">
                  <emma:literal>九</emma:literal>
                </emma:interpretation>
              </emma:one-of>
            </emma:emma>
          </inkml:annotationXML>
          <inkml:trace contextRef="#ctx0" brushRef="#br0" timeOffset="799.28">216 2359 1306 0,'29'36'273'0,"11"-2"-65"16,19 1-57-16,30 1-24 0,34-1 18 15,40-7 53-15,13-9-43 0,-2-19-42 16,-14-8 45-16,-24-14 37 0,-9-4-92 15,-9-3-42-15,-11-1-4 0,-8-4-55 16,-7 2-1-16,-5 2 35 0,-13 5-15 16,-15 4-20-16,-14 2-1 0,-1 3 0 15,-1-5-10-15,5-4-2 0,-1 0 12 16,-9-1 19-16,-11-2 25 0,-10-1 42 16,-11-4-51-16,-4-3 38 0,-4-2-44 0,-10-6-7 15,-12-4-22-15,-8-5 16 0,-10-4-20 16,-12-4 8-16,-13 0-4 0,-24-10 0 15,-29-7 0-15,-29 2-46 0,-9 9-1 16,3 18 2-16,7 22-22 0,14 13-9 16,2 14 63-16,0 6-9 0,-1 13-61 15,5 13 38-15,3 9-67 0,0 10 13 0,6 3 54 16,4 7-26-16,13 3-12 16,12 8 31-16,19 2 17 0,15 0 9 0,20 0 25 15,21-3-2-15,15-12 3 0,4-10-2 16,18-11-59-16,12 1-100 0,16 4-92 15,29 10-277-15,37 4-11 0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42:07.8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B67893-AAA8-4AD8-8729-9F597FB369D8}" emma:medium="tactile" emma:mode="ink">
          <msink:context xmlns:msink="http://schemas.microsoft.com/ink/2010/main" type="writingRegion" rotatedBoundingBox="2556,1589 5541,1437 5607,2731 2621,2883"/>
        </emma:interpretation>
      </emma:emma>
    </inkml:annotationXML>
    <inkml:traceGroup>
      <inkml:annotationXML>
        <emma:emma xmlns:emma="http://www.w3.org/2003/04/emma" version="1.0">
          <emma:interpretation id="{13BF31E3-5CBD-437F-BA7E-11D136A92A7B}" emma:medium="tactile" emma:mode="ink">
            <msink:context xmlns:msink="http://schemas.microsoft.com/ink/2010/main" type="paragraph" rotatedBoundingBox="2556,1589 5541,1437 5607,2731 2621,28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2C6926-81CA-4656-99C2-EBF3BC23A0C9}" emma:medium="tactile" emma:mode="ink">
              <msink:context xmlns:msink="http://schemas.microsoft.com/ink/2010/main" type="line" rotatedBoundingBox="2556,1589 5541,1437 5607,2731 2621,2883"/>
            </emma:interpretation>
          </emma:emma>
        </inkml:annotationXML>
        <inkml:traceGroup>
          <inkml:annotationXML>
            <emma:emma xmlns:emma="http://www.w3.org/2003/04/emma" version="1.0">
              <emma:interpretation id="{798FE9D1-466F-40F2-B843-311464991FF9}" emma:medium="tactile" emma:mode="ink">
                <msink:context xmlns:msink="http://schemas.microsoft.com/ink/2010/main" type="inkWord" rotatedBoundingBox="2524,1813 3741,1569 3981,2766 2764,3011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143 569 1651 0,'-2'0'407'0,"-2"0"-196"16,-3 2-72-16,1 2-68 16,-2 0-71-16,1 1-2 0,0 1 2 0,1-4 41 15,5 1 27-15,-2-3 28 0,3 0-22 16,0 0-25-16,0 0-27 0,0 0-22 15,0 0-29-15,1 0-42 0,2 1-61 16,7 1 48-16,-1 2 58 0,3 1-184 16,2-1-479-16,0 0-372 0</inkml:trace>
          <inkml:trace contextRef="#ctx0" brushRef="#br0">25 587 835 0,'3'-3'606'0,"-1"3"-226"15,-2 0-119-15,0 3-261 0,1 2-65 16,1 1-65-16,2 3 130 0,4 4 179 16,0 4-40-16,3 2-103 0,-2 4 135 15,-1-2-32-15,3 0-100 0,-7-2 19 16,4-1-32-16,-2-2 9 0,-1-3-12 16,3-2 22-16,-5-3-45 0,0-5-142 15,-2-1-356-15,1-2-588 0</inkml:trace>
          <inkml:trace contextRef="#ctx0" brushRef="#br0" timeOffset="327.6044">110 308 258 0,'0'0'2043'0,"0"0"-2043"16,6 0-23-16,4 0-83 0,4 3 41 16,4 2 3-16,7-2 12 0,5 2 50 15,1-3 85-15,3-1 9 0,-3 3 9 16,0-4-103-16,0 0 13 0,-4 2 0 15,-1 1 0-15,-6-1-12 0,0 4 103 16,-3 0-78-16,-3 2-26 0,-3 3-1 16,-2-1 1-16,-2 6 106 0,-3 0 55 15,2 2 52-15,-4 1-14 0,-2 0-40 16,0 1-25-16,0 1-64 0,-8 1-22 0,-1 0 21 16,-7 3-43-16,1-4 18 0,-8 4-44 15,-1-3-3-15,-2-3-261 0,0-2-160 16,1-5-315-16,-1-7-894 0</inkml:trace>
          <inkml:trace contextRef="#ctx0" brushRef="#br0" timeOffset="492.939">248 436 1633 0,'0'0'361'0,"0"0"-361"16,2 10-42-16,-1 4 42 0,1 10 88 15,1 6 84-15,-2 8 19 0,-1 8-20 16,0 2 29-16,0 3-101 0,0-3-51 15,0-2-41-15,0-3 6 0,5-8-16 16,4-5 3-16,-1-7-184 0,6-10-598 16,0-11-648-16</inkml:trace>
          <inkml:trace contextRef="#ctx0" brushRef="#br0">-195 334 434 0,'0'2'1402'0,"0"-1"-1154"0,0-1-160 0,0 0 15 16,0 0-45-16,0 0 1 0,3-1-50 15,2-1-9-15,2 1-71 0,4 1 71 16,6 0 0-16,2 0 29 0,6-1 49 15,2-4-40-15,1 2-37 0,0-5 30 16,0 1-18-16,0 1 0 0,-6 1 19 16,0-1-3-16,-2 4 13 0,-8-2-41 15,0 3 0-15,-7 1 0 0,-2 0-1 16,-1 0 0-16,-2 0 3 0,0 0 42 0,0 3 48 16,-2 1 39-16,-1 4-4 0,-5 3 19 15,1 9 35-15,-6 6-48 0,-4 7-68 16,0 9-2-16,-6 3-45 0,1 0-19 15,4 0 0-15,-3-2 0 0,7-2-1 16,2-5 1-16,1-2-29 0,3-2 10 0,2-4-181 16,3-2-58-16,2-6-250 0,1-7-461 15,0-9 224-15</inkml:trace>
          <inkml:trace contextRef="#ctx0" brushRef="#br0">0 0 1895 0,'3'5'531'0,"0"-3"-531"0,4 1-68 16,-3 2-19-16,4 2 87 0,0-2 0 15,-4 0 19-15,4 0 17 0,-2-2-17 16,2 2 7-16,-3-3 10 0,-2 3 6 16,0 2 16-16,-2-1-58 0,-1 2-362 15,-3-2-881-15</inkml:trace>
          <inkml:trace contextRef="#ctx0" brushRef="#br0" timeOffset="1471.3172">621 382 1321 0,'-5'0'1115'0,"4"0"-921"0,1-4 44 15,0 0 63-15,0 2-282 0,7-1-19 16,10-1-179-16,2-4 179 0,10-2 19 16,6-1-6-16,5-3 39 0,-4 0 11 15,2 1 17-15,-2-2-70 0,-3 2 6 0,-4 3-16 16,-4 0 35-16,-7 3-19 0,-4 2-16 16,-3 1-14-16,-8 4 14 0,-1 0 3 15,-2 0-3-15,0 0-18 0,0 4-39 0,-9 3-36 16,1-1-109-16,-3 3-129 15,-5 4 49-15,-1 2 133 0,0 0-68 0,0-2-119 16,0-4 63-16,6-2 179 0,4-4 94 16,2-2 146-16,2 0 98 0,1 1-6 15,2-2 3-15,0 2-47 0,0 1-103 16,0 0-89-16,0 2 17 0,0 0 17 16,2 4 12-16,1 2-12 0,-2 0-20 15,3 2 39-15,-3-1 0 0,2-2-14 16,-1 2-18-16,-2-3-23 0,0 1-52 15,0-2-355-15,0-3-409 0,-2 0-515 16</inkml:trace>
          <inkml:trace contextRef="#ctx0" brushRef="#br0" timeOffset="1141.2458">683 108 2459 0,'-5'-2'464'0,"2"-1"-362"15,3 1 74-15,0 2 44 0,0 0-220 16,0 0-28-16,0 0-109 0,3 2-46 15,5 6 129-15,1 5 15 0,2 4 39 16,0 4 26-16,0 5 73 0,-7-1-70 16,1 2 32-16,-3 0-61 0,-2-4-282 0,0-5-295 15,0-5-243-15,-5-3-484 0</inkml:trace>
          <inkml:trace contextRef="#ctx0" brushRef="#br0" timeOffset="1775.4983">723 485 1643 0,'-8'-5'589'0,"2"0"-469"15,3 2 25-15,2-2 162 0,1 2-121 16,0 0-154-16,0 1-32 0,9-3-109 15,6 0 19-15,5-3 64 0,8 1 25 16,3-4 1-16,2 1-3 0,-1 4-10 16,-2-1 13-16,-2 5-16 0,-2 2 0 15,-4 0 13-15,1 0-17 0,-6 0 17 16,2 0 1-16,-7 0 0 0,-2 0-18 16,-1 3-9-16,-5 3-6 0,1 2 9 15,-2 4 26-15,-1 5 49 0,-2 7 18 16,0 8 30-16,-8 6 44 0,-3 8 0 0,-6 6-29 15,-3 4 19-15,0-1-36 16,-2 2-9-16,-1-3-4 0,0-5-18 0,2-5-61 16,6-5-3-16,6-10-1 0,2-7-24 15,6-6-96-15,1-8-357 0,3-8-855 16,9-8-385-16</inkml:trace>
          <inkml:trace contextRef="#ctx0" brushRef="#br0" timeOffset="805.988">759-52 2079 0,'0'0'417'0,"1"0"-352"0,1 0-65 0,-1 3-126 16,4 4 68-16,4 4 58 0,1 5 84 15,1 2-58-15,1 5 70 0,2 2 1 16,-5 4-58-16,-1 2 28 0,-2 2 24 16,-1-2-91-16,-5-3-365 0,0-5-1083 0</inkml:trace>
          <inkml:trace contextRef="#ctx0" brushRef="#br0" timeOffset="955.4059">912-1 1115 0,'0'0'1218'16,"3"0"-1218"-16,-1 0-142 0,6 0-53 16,1 0 172-16,3 4 23 0,2 0 0 15,0-1 52-15,-1 0-7 0,-4 0-45 16,0 1-26-16,-7 1-534 0,-2-1-798 0</inkml:trace>
        </inkml:traceGroup>
        <inkml:traceGroup>
          <inkml:annotationXML>
            <emma:emma xmlns:emma="http://www.w3.org/2003/04/emma" version="1.0">
              <emma:interpretation id="{F2D51062-9827-4D30-80FF-B31AED411958}" emma:medium="tactile" emma:mode="ink">
                <msink:context xmlns:msink="http://schemas.microsoft.com/ink/2010/main" type="inkWord" rotatedBoundingBox="3971,1666 4800,1624 4846,2519 4016,2561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3285.0057">1676 570 1359 0,'0'-1'580'0,"-2"1"-220"15,-4 0-50-15,4 0-68 0,1 0-98 16,-1 0-70-16,2 2-71 0,0 1-3 15,0 2-74-15,0 3 74 0,2 3 7 16,1-2-6-16,5 0-1 0,-2-2-1 16,3-4 1-16,3 2 1 0,1-3 21 15,5-1 17-15,0 1 22 0,3-2-13 0,4 1 0 16,5 2-26-16,1-2-21 0,0 2 37 16,1-2 23-16,-1 2-36 15,-3 0-24-15,0-1 28 0,-9-2 12 0,-4 0 26 0,-4 0 41 16,-6 0 47-16,-2 0 24 0,-3 0 102 15,0 0 100-15,0 0-9 0,-7-4-16 16,-7-7-92-16,-6-6-264 0,-11-9-72 16,-6-9-38-16,-5-7-66 0,-1-8-135 15,-1-19-331-15,4-17-70 0,12-8-867 16,11 12-417-16</inkml:trace>
          <inkml:trace contextRef="#ctx0" brushRef="#br0" timeOffset="2353.0061">1210 188 2506 0,'-2'0'701'0,"2"0"-701"0,0 0-16 16,0 0-77-16,0 3-61 0,10 5 83 15,-3 2 71-15,6 2 11 0,1-1-11 16,1 1 0-16,1 1 15 0,1-3 20 15,-1-2-35-15,1-3-51 0,-3-2-595 16,-3-3-933-16</inkml:trace>
          <inkml:trace contextRef="#ctx0" brushRef="#br0" timeOffset="2195.847">1308-102 2759 0,'1'0'266'0,"1"0"-266"0,0 2-180 15,4 5 26-15,3 2 154 0,4 4 39 16,-1 4-36-16,2 3 113 0,-5 4-23 16,-1 1-7-16,-3-1-15 0,-4 3-71 0,-1-1-10 15,0-1-643-15,-9-1-1313 0</inkml:trace>
          <inkml:trace contextRef="#ctx0" brushRef="#br0" timeOffset="2725.2057">1375 377 1209 0,'-3'0'622'0,"3"0"-199"16,0 0-55-16,0 0-94 0,1-2-149 16,7-1-96-16,3 0-13 0,6-4 19 15,6-1 26-15,4 0-23 0,-3 0 4 16,4 1-14-16,0-3 24 0,-3 2-30 16,-3 3-22-16,-7 1-16 0,-1 1 3 15,-9 2 11-15,-2 1-14 0,-3 0-35 16,0 4-58-16,-2 3-96 0,-7 6-91 0,-6 4-134 15,-7 4-71-15,-1 7-186 0,-5 2-309 16</inkml:trace>
          <inkml:trace contextRef="#ctx0" brushRef="#br0" timeOffset="2556.8152">1400 134 2429 0,'1'0'342'0,"2"-4"-342"16,5 3-119-16,1 1 64 0,7 0 55 0,6-2 36 15,-2 2-1-15,4-3 43 16,1 0 38-16,2 1-14 0,-1-3-70 0,-6 5 13 16,-1-3-45-16,-4 3-18 0,-4 0 5 15,-6 0 0-15,-4 0 12 0,-1 3-11 16,0 4-1-16,-6 1-26 0,-5 7 14 16,-6 4-152-16,-4 6-376 0,-7 3-234 15,-3 1-316-15</inkml:trace>
          <inkml:trace contextRef="#ctx0" brushRef="#br0" timeOffset="2991.9742">1429 542 621 0,'-6'5'345'0,"6"-1"-55"0,0-3-20 0,0 1-104 16,0-2-78-16,0 0-13 0,0 0 7 16,6 1-27-16,-3 1-3 0,3-2-16 15,1 0 16-15,0 0-7 0,4 0 7 16,-2 0-10-16,1-6-3 0,1 1-17 15,-5-2-5-15,0 1-4 0,-1 1-1 16,-4 2 8-16,-1 0-20 0,0 3-22 16,0 0-17-16,0 0-22 0,0 6-46 15,-3 4-13-15,-2 2 42 0,-2 5 78 16,2 3 0-16,-4 4 52 0,3 1 23 0,1-2 22 16,0 2 13-16,4-2-26 0,-1-1-26 15,2-4 4-15,0-3-44 0,0-3-18 16,0-5 0-16,3-5 1 0,5-1-1 0,1-1 0 15,5-3 0-15,2-5-84 16,1-8-204-16,5-3-184 0,-5 1-94 0,1-5-197 16</inkml:trace>
        </inkml:traceGroup>
        <inkml:traceGroup>
          <inkml:annotationXML>
            <emma:emma xmlns:emma="http://www.w3.org/2003/04/emma" version="1.0">
              <emma:interpretation id="{F1930ADA-3166-4797-9278-68A7A8932A8E}" emma:medium="tactile" emma:mode="ink">
                <msink:context xmlns:msink="http://schemas.microsoft.com/ink/2010/main" type="inkWord" rotatedBoundingBox="4616,1510 5543,1463 5597,2539 4670,2586"/>
              </emma:interpretation>
              <emma:one-of disjunction-type="recognition" id="oneOf2">
                <emma:interpretation id="interp2" emma:lang="x-none" emma:confidence="0">
                  <emma:literal>下</emma:literal>
                </emma:interpretation>
                <emma:interpretation id="interp3" emma:lang="x-none" emma:confidence="0">
                  <emma:literal>\</emma:literal>
                </emma:interpretation>
                <emma:interpretation id="interp4" emma:lang="x-none" emma:confidence="0">
                  <emma:literal>`</emma:literal>
                </emma:interpretation>
                <emma:interpretation id="interp5" emma:lang="x-none" emma:confidence="0">
                  <emma:literal>丶</emma:literal>
                </emma:interpretation>
                <emma:interpretation id="interp6" emma:lang="x-none" emma:confidence="0">
                  <emma:literal>讠</emma:literal>
                </emma:interpretation>
              </emma:one-of>
            </emma:emma>
          </inkml:annotationXML>
          <inkml:trace contextRef="#ctx0" brushRef="#br0" timeOffset="4066.3731">1841-175 1757 0,'0'-23'316'0,"0"3"-83"0,2 2-87 16,4 7-49-16,4 6-84 0,2 3-13 15,7 2-94-15,8 10 10 0,9 11 84 16,12 12 104-16,8 13 31 0,17 28-112 15,7 25 112-15,15 24-22 0,-3 8 37 16,-10-11 7-16,-15-21-86 0,-19-30-36 0,-12-20-10 16,-10-16-25-16,-1-7 96 0,4-3-30 15,-1 1-40-15,-3-3-1 0,-2-5-3 16,-7-6 23-16,-7-8 5 0,-4-2-9 16,-4 0-41-16,-1-12-41 0,-4-9-385 15,-7-8-84-15,-2-12-602 0,-1-8 458 16</inkml:trace>
        </inkml:traceGroup>
        <inkml:traceGroup>
          <inkml:annotationXML>
            <emma:emma xmlns:emma="http://www.w3.org/2003/04/emma" version="1.0">
              <emma:interpretation id="{B53F95AB-B9D2-4D1E-A373-EA05FC07F50A}" emma:medium="tactile" emma:mode="ink">
                <msink:context xmlns:msink="http://schemas.microsoft.com/ink/2010/main" type="inkWord" rotatedBoundingBox="4763,1818 5125,1800 5154,2363 4792,2382"/>
              </emma:interpretation>
              <emma:one-of disjunction-type="recognition" id="oneOf3">
                <emma:interpretation id="interp7" emma:lang="x-none" emma:confidence="1">
                  <emma:literal/>
                </emma:interpretation>
              </emma:one-of>
            </emma:emma>
          </inkml:annotationXML>
          <inkml:trace contextRef="#ctx0" brushRef="#br0" timeOffset="3653.1599">1987 98 2778 0,'0'-5'350'0,"0"3"-274"0,0 0-76 16,9 1-91-16,9-1 1 0,8-1 90 16,6-2 51-16,3 0-3 0,3-2 20 15,-2 1-8-15,-3 1-8 0,-2 0-51 16,-5 0-1-16,-1 2 2 0,-5 0 33 16,-4 1-13-16,-5 2-20 0,-8 0-2 15,-3 0 0-15,0 3 9 0,-2 7 23 16,-7 8-13-16,-6 12 96 0,-6 11-58 15,-15 21-3-15,-7 14-42 0,1-6-9 0,8-10 10 16,11-16-13-16,12-17-19 0,3 3-8 16,-4 0 27-16,7-4 1 0,0-3-1 15,2-7-67-15,3-7-136 0,0-6-264 16,2-3-633-16,5-8-59 0</inkml:trace>
        </inkml:traceGroup>
        <inkml:traceGroup>
          <inkml:annotationXML>
            <emma:emma xmlns:emma="http://www.w3.org/2003/04/emma" version="1.0">
              <emma:interpretation id="{6C7930A1-FFCA-4F70-9588-154407D2596B}" emma:medium="tactile" emma:mode="ink">
                <msink:context xmlns:msink="http://schemas.microsoft.com/ink/2010/main" type="inkWord" rotatedBoundingBox="4825,2102 5197,2083 5208,2312 4837,2331"/>
              </emma:interpretation>
              <emma:one-of disjunction-type="recognition" id="oneOf4">
                <emma:interpretation id="interp8" emma:lang="x-none" emma:confidence="0">
                  <emma:literal>,</emma:literal>
                </emma:interpretation>
                <emma:interpretation id="interp9" emma:lang="x-none" emma:confidence="0">
                  <emma:literal>。</emma:literal>
                </emma:interpretation>
                <emma:interpretation id="interp10" emma:lang="x-none" emma:confidence="0">
                  <emma:literal>〇</emma:literal>
                </emma:interpretation>
                <emma:interpretation id="interp11" emma:lang="x-none" emma:confidence="0">
                  <emma:literal>、</emma:literal>
                </emma:interpretation>
                <emma:interpretation id="interp12" emma:lang="x-none" emma:confidence="0">
                  <emma:literal>0</emma:literal>
                </emma:interpretation>
              </emma:one-of>
            </emma:emma>
          </inkml:annotationXML>
          <inkml:trace contextRef="#ctx0" brushRef="#br0" timeOffset="3851.7481">2296 326 2036 0,'7'0'276'16,"3"1"-263"-16,-2 8 29 0,8 1 16 16,-1 4-13-16,1 3 91 0,-2-1 19 15,-1 4-46-15,-2-5 29 0,-1 3 92 16,-6-3-16-16,1-3-132 0,-5 0-6 16,0-2 45-16,0 0 80 0,-9-2-19 0,-4 1-33 15,-12-1-56-15,-4 1-71 0,-7 1-22 16,-9-5-149-16,-2 0-214 0,-2-5-245 15,7-7-86-15,2-14-291 0,5-13-22 16</inkml:trace>
        </inkml:traceGroup>
        <inkml:traceGroup>
          <inkml:annotationXML>
            <emma:emma xmlns:emma="http://www.w3.org/2003/04/emma" version="1.0">
              <emma:interpretation id="{AEDB3AF7-6159-4F1D-8127-CF1CE997069C}" emma:medium="tactile" emma:mode="ink">
                <msink:context xmlns:msink="http://schemas.microsoft.com/ink/2010/main" type="inkWord" rotatedBoundingBox="5155,1457 5535,1438 5586,2449 5206,2468"/>
              </emma:interpretation>
              <emma:one-of disjunction-type="recognition" id="oneOf5">
                <emma:interpretation id="interp13" emma:lang="x-none" emma:confidence="0">
                  <emma:literal>;</emma:literal>
                </emma:interpretation>
                <emma:interpretation id="interp14" emma:lang="x-none" emma:confidence="0">
                  <emma:literal>j</emma:literal>
                </emma:interpretation>
                <emma:interpretation id="interp15" emma:lang="x-none" emma:confidence="0">
                  <emma:literal>广</emma:literal>
                </emma:interpretation>
                <emma:interpretation id="interp16" emma:lang="x-none" emma:confidence="0">
                  <emma:literal>」</emma:literal>
                </emma:interpretation>
                <emma:interpretation id="interp17" emma:lang="x-none" emma:confidence="0">
                  <emma:literal>i</emma:literal>
                </emma:interpretation>
              </emma:one-of>
            </emma:emma>
          </inkml:annotationXML>
          <inkml:trace contextRef="#ctx0" brushRef="#br0" timeOffset="4229.4192">2746 198 1724 0,'3'-13'983'0,"-3"5"-655"0,0 6 49 0,0 2-124 15,0 2-253-15,0 6-50 0,0 5 50 16,0 10 38-16,0 7 141 0,-6 9 13 0,-7 5-70 16,-5 7-32-16,-7 1 10 0,-5 3-35 15,-2-4-62-15,-2-2 45 0,1-5-48 16,-1-8-56-16,0-13-137 0,8-15-195 15,2-11-575-15,9-25-714 0</inkml:trace>
          <inkml:trace contextRef="#ctx0" brushRef="#br0" timeOffset="4349.5796">2603-302 3994 0,'8'-8'772'16,"0"1"-671"-16,-7 6-101 0,5 1-138 15,2 0 30-15,5 3 7 0,2 7 17 16,4 5 56-16,7 6 16 0,-6 8-32 15,0 3-424-15,-4 1-2108 0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42:22.1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EFA5C8-D9B6-4C04-AE84-385B7BE66EBC}" emma:medium="tactile" emma:mode="ink">
          <msink:context xmlns:msink="http://schemas.microsoft.com/ink/2010/main" type="inkDrawing" rotatedBoundingBox="21922,13797 25896,14146 25742,15902 21767,15553" hotPoints="25673,15127 23609,15769 21807,14577 23870,13935" semanticType="enclosure" shapeName="Ellipse"/>
        </emma:interpretation>
      </emma:emma>
    </inkml:annotationXML>
    <inkml:trace contextRef="#ctx0" brushRef="#br0">8-1 2537 0,'-3'2'300'0,"1"1"-300"0,1 0-77 15,1 5 9-15,-2 6 39 0,2 4 29 16,3 8 26-16,13 5 6 0,17 7 58 15,16 6 84-15,39 12 2 0,49 10-32 0,52 6-74 16,30-4-13-16,3-14-10 16,0-15-27-16,-21-11 1 0,4-10-20 0,1 0-2 15,-4-3-2-15,-4-3-147 0,-6 1 26 16,-12-8-190-16,-9-5 21 0,-13 0-218 16,-15-2 49-16,-14-6 13 0,-18-4-53 15,-15-4 166-15,-23 1 30 0,-23 0 236 16</inkml:trace>
    <inkml:trace contextRef="#ctx0" brushRef="#br0" timeOffset="507.1043">3705 423 363 0,'23'-26'1125'0,"4"1"-787"16,-1-1-145-16,-3 4 24 0,1 1-81 15,-6 3-35-15,1 0 70 0,-7 2-71 16,-1 3 57-16,-5-2-9 0,-3 0-11 16,-3 0-34-16,0-2-17 0,0-2-13 15,0 2-13-15,-3-1-16 0,-1 0-21 16,-7 2-21-16,0-2-2 0,-8-1-2 0,1 0-21 15,-5-3-2-15,-7 1 22 0,-4-2 3 16,-5 0 0-16,-4-3 0 0,-5 1-11 16,0 2 11-16,3 3 0 0,4 1 31 15,7 4-9-15,6 0-9 0,2 3 3 16,6-2-4-16,0 1 10 0,0-1-6 0,7-2 0 16,-1 2 19-16,8-1 15 0,0 2 23 15,1-2-1-15,4 2-6 0,-1-2-13 16,1 0-28-16,-3-3-23 0,3 0-2 15,-1-5 0-15,-4-3-29 0,3-5-15 16,-5-2 32-16,-6-1-10 0,-3-3-19 16,-9-4 16-16,-7-3-16 0,-9 2 16 15,-9-4-19-15,-9 3 31 0,-8 1-25 16,-6 1 19-16,3 2-19 0,-3 5 35 16,-1 4 0-16,4 0-13 0,-4 5-3 0,6 3 0 15,-7 0-3-15,-14 3 6 0,-19 2 16 16,-23 2-12-16,-7 7-34 0,-4 8 46 15,5 2 0-15,6 12-9 0,-13 10-26 16,-9 5 22-16,-9 9 0 0,2 4 7 0,-1 8-13 16,9 1 0-16,12 4-7 0,11-1 26 15,20 0 13-15,29-9-13 0,25-9-1 16,24-6-1-16,15-2-81 0,4 8-23 16,8 4 39-16,5 6-202 0,7 1 53 15,19 1-143-15,11 1-151 0,21 0-246 16,35 2 88-16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42:25.2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845E75-AB52-41FA-90A9-1B7E75535890}" emma:medium="tactile" emma:mode="ink">
          <msink:context xmlns:msink="http://schemas.microsoft.com/ink/2010/main" type="writingRegion" rotatedBoundingBox="272,4915 5241,4370 5380,5636 411,6181"/>
        </emma:interpretation>
      </emma:emma>
    </inkml:annotationXML>
    <inkml:traceGroup>
      <inkml:annotationXML>
        <emma:emma xmlns:emma="http://www.w3.org/2003/04/emma" version="1.0">
          <emma:interpretation id="{B2AECDF9-B5E6-4421-B611-D25608B104B1}" emma:medium="tactile" emma:mode="ink">
            <msink:context xmlns:msink="http://schemas.microsoft.com/ink/2010/main" type="paragraph" rotatedBoundingBox="272,4915 5241,4370 5380,5636 411,61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021B65-00A1-42A2-ADBD-3D1724A48E4C}" emma:medium="tactile" emma:mode="ink">
              <msink:context xmlns:msink="http://schemas.microsoft.com/ink/2010/main" type="line" rotatedBoundingBox="272,4915 5241,4370 5380,5636 411,6181"/>
            </emma:interpretation>
          </emma:emma>
        </inkml:annotationXML>
        <inkml:traceGroup>
          <inkml:annotationXML>
            <emma:emma xmlns:emma="http://www.w3.org/2003/04/emma" version="1.0">
              <emma:interpretation id="{6D19E699-4909-488E-871C-896D08FC5FC0}" emma:medium="tactile" emma:mode="ink">
                <msink:context xmlns:msink="http://schemas.microsoft.com/ink/2010/main" type="inkWord" rotatedBoundingBox="280,4991 3949,4588 4063,5627 394,6029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738 48 2136 0,'6'-3'813'0,"-4"3"-582"0,1 3-142 15,0 4-18-15,3 7-56 0,3 4 116 16,-1 7-20-16,1 4-26 0,2 3-66 15,-5-1 13-15,2-3-4 0,0-2-28 16,3-5-114-16,-2-6-244 0,2-8-265 16,0-7-684-16</inkml:trace>
          <inkml:trace contextRef="#ctx0" brushRef="#br0" timeOffset="256.2679">884-1 2715 0,'1'-4'273'0,"4"3"-248"0,1 1 84 15,6 0 61-15,4 0-78 0,7 0 3 16,-1 7-28-16,3 4 3 0,1 0 28 16,-3 3-74-16,4 2-23 0,-9 2 1 0,1 5 74 15,-5 0-10-15,-2 3-22 0,-9 2-3 16,-3 2 18-16,0 1-40 0,-6 0-19 16,-11 2-82-16,3-2-31 0,-8-5-57 15,5-5 101-15,0-5-1 0,5-8 70 0,6-5 82 16,3-3-34-16,3-3-48 0,0-5-95 15,0-1-51-15,6-2-74 0,8-4 73 16,3-3-207-16,4 0 225 0,6-2-94 16,1 1-599-16,0 0-356 0</inkml:trace>
          <inkml:trace contextRef="#ctx0" brushRef="#br0">0 296 3396 0,'3'0'310'0,"0"-2"-300"0,5-4-9 16,6-3-1-16,9-4 85 0,10-5-38 16,12-4 7-16,4-5-20 0,9-1-15 15,0-2-16-15,1 1-2 0,-3 1 24 16,-5 3-25-16,-7 4-15 0,-6 4 15 16,-3 5 0-16,-3 4-57 0,-9 8-3 15,2 0-21-15,-3 13 14 0,1 10 67 16,-6 7 13-16,0 13 34 0,-9 8 29 15,-3 7-23-15,-5 4 13 0,-2 2 19 16,-7-2 2-16,-4-2-2 0,-1-5-20 16,1-4-37-16,-3-7 18 0,-1-4-21 0,-2-7 4 15,1-5-29-15,-1-5-115 0,-4-7-159 16,1-8-227-16,0-8-238 0,4-8-597 16,1-19-109-16</inkml:trace>
          <inkml:trace contextRef="#ctx0" brushRef="#br0">406-224 3137 0,'-3'-13'357'0,"1"2"-224"16,-1 8 41-16,2 3 5 0,-4 2-44 15,4 6-113-15,-3 2-22 0,1 8 0 16,-4 12 21-16,-3 30 7 0,-8 31 19 16,-6 33 7-16,1 9-52 0,3-9 54 15,8-22-56-15,5-27 0 0,4-19 0 16,3-17-41-16,0-18-96 0,5-4-136 0,9-7-64 15,1-4-299-15,10-6-534 0,3-20-226 16</inkml:trace>
          <inkml:trace contextRef="#ctx0" brushRef="#br0" timeOffset="776.1344">1307 435 2740 0,'-2'1'717'0,"2"-1"-400"15,0 0 9-15,0 0 1 0,10-1-225 16,2-3-102-16,11-3-28 0,13-2 28 15,15-4 77-15,11-4-74 0,3 2 25 16,5 1-22-16,-5 0-6 0,-4 3-31 16,-7 5-36-16,-5-2-157 0,-11 4-144 15,-6 1-259-15,-9 3-674 0,-10 0-634 16</inkml:trace>
          <inkml:trace contextRef="#ctx0" brushRef="#br0" timeOffset="471.3242">1372-249 2704 0,'0'-2'998'0,"0"2"-843"15,0 0-24-15,0 0 23 0,1 2-154 16,1 4-13-16,1 8-81 0,3 8 94 0,2 10 107 16,1 7-76-16,-2 5 50 15,-6 2-16-15,1 1-40 0,-2-3-25 0,0-3-118 16,0-5-94-16,1-9-277 0,4-5-224 15,0-12-709-15</inkml:trace>
          <inkml:trace contextRef="#ctx0" brushRef="#br0" timeOffset="617.0536">1592-53 2776 0,'11'-2'247'0,"3"2"-228"0,1 0 151 15,6 0-55-15,2 4-64 0,-5 0-51 0,-1 3-31 16,-3-2 28-16,-1 0-39 15,-7 2-44-15,-3 1-135 0,-3 1-187 0,0 7-126 16,-11 3-557-16</inkml:trace>
          <inkml:trace contextRef="#ctx0" brushRef="#br0" timeOffset="1239.3196">2181-463 2300 0,'5'0'410'0,"-5"0"-278"16,0 0 42-16,0 2 107 0,0 4-65 16,-8 7-51-16,-4 4-7 0,-12 8 17 15,-2 9-115-15,-8 5-40 0,-2 2-20 16,1 1-97-16,-4-2-54 0,6-4-76 15,4-3-132-15,6-5-122 0,6-8-130 16,9-5-20-16,2-9-20 0</inkml:trace>
          <inkml:trace contextRef="#ctx0" brushRef="#br0" timeOffset="1373.7195">1970-121 1412 0,'16'12'280'16,"-2"6"-16"-16,3 12 116 0,-2 4-83 15,-1 8-14-15,-1 7-55 0,-7 2-116 0,-1 0 88 16,-2-2-67-16,-2-4-50 15,-1-3-42-15,2-2 3 0,-1-5-44 0,1-5-47 16,1-7-290-16,2-10-268 0,-1-13-1005 16</inkml:trace>
          <inkml:trace contextRef="#ctx0" brushRef="#br0" timeOffset="1686.3492">2135 90 2719 0,'0'5'93'0,"3"3"4"0,8 4-30 16,4 6 157-16,1 5-93 0,5 3 6 0,4 5 28 15,-3 0-67-15,0 1-15 0,-2-5-81 16,-5 0 37-16,1-4-39 0,-5-5-16 16,-2 0-183-16,0-8-154 0,-4-6-301 15,-4-4-1041-15</inkml:trace>
          <inkml:trace contextRef="#ctx0" brushRef="#br0" timeOffset="1925.8436">2217 95 2880 0,'9'-5'183'0,"5"-1"-148"0,11 1 137 0,7-1 10 16,7 0-93-16,3 2-29 0,-5 0 32 15,-1 4-20-15,-7 0-9 0,-5 0-9 16,-6 6-32-16,-4 1-3 0,-3 3 6 15,-5 0-22-15,-4 3 9 0,-2 5 1 16,-6 4 59-16,-8 5-31 0,-10 4 15 16,-2 4-56-16,-3 1-30 0,-1-4-70 0,5-2 37 15,8-8 6-15,10-9 17 0,7-7-58 16,0-6-168-16,10 0 85 0,11-3-219 16,-3-10-223-16,5-7-809 0</inkml:trace>
          <inkml:trace contextRef="#ctx0" brushRef="#br0" timeOffset="1515.1516">2232-174 2264 0,'2'0'1044'15,"-1"0"-1044"-15,3 0-96 0,0 0 10 16,2 0-3-16,5 1 88 0,0 3 1 16,3-3-128-16,-6 2-224 0,1 1-191 15,-3 3-483-15</inkml:trace>
          <inkml:trace contextRef="#ctx0" brushRef="#br0" timeOffset="2462.7299">2586-114 2855 0,'-5'-10'298'0,"4"6"-27"15,-1 4 30-15,2 0-190 0,2 4-111 16,12 6-85-16,4 4 85 0,13 9 63 16,13 7 25-16,11 12 47 0,9 6-70 15,3 6 79-15,4 1-142 0,-3-2 63 16,0-4-63-16,-6-6 26 0,-9-4-28 16,-5-6 0-16,-8-10-62 0,-5-4-16 15,-11-7-103-15,-5-5-1 0,-8-5-115 16,-6-2-220-16,-5-5-557 0,-2-10 18 0</inkml:trace>
          <inkml:trace contextRef="#ctx0" brushRef="#br0" timeOffset="2280.8327">2660-319 3436 0,'-3'0'320'0,"0"0"-257"16,-5 2 25-16,1 5 37 0,-1 4-75 15,2-1-31-15,-4 1-19 0,6 2-11 0,1-4-8 16,3 0-9-16,0-2-22 0,6 0-13 15,8-4 10-15,4-1-55 0,6-1-24 16,3-1 27-16,3-3 77 0,-2-3 28 16,-2-2 22-16,1 2-20 0,-9 0 14 15,-1 2-13-15,-3 3 35 0,-1 1-16 16,-9 0 0-16,4 3 13 0,-3 3 6 16,-2 2-40-16,1 3 31 0,-1 7 44 15,-3 6 24-15,0 6 7 0,0 9-4 16,-12 3-13-16,-2 6-52 0,-5 0 2 15,1 3 7-15,-5-2-25 0,1-4 12 16,3-4-34-16,2-8 0 0,6-6-3 16,-3-2-35-16,5-10-98 0,3-2-42 15,-3-6-133-15,2-4-166 0,1-3-213 0,2-13-538 16,-1-10-106-16</inkml:trace>
          <inkml:trace contextRef="#ctx0" brushRef="#br0" timeOffset="2659.3501">3021-395 2963 0,'0'-4'647'16,"-1"2"-429"-16,1 2-86 15,0 0-57-15,0 1-75 0,0 6-3 0,5 7 0 16,5 6 3-16,4 12 113 0,-3 6-7 15,2 11 27-15,-4 7-68 0,0 3 3 16,-4 0 0-16,-4-5-68 0,-1-4 0 16,0-8-52-16,0-9-134 0,0-8-170 15,-1-11-34-15,-1-7-210 0,2-7-566 16,0-12-473-16</inkml:trace>
          <inkml:trace contextRef="#ctx0" brushRef="#br0" timeOffset="2747.4267">3139-53 2674 0,'5'-3'494'0,"-3"3"-277"0,4 0-77 15,5 0-140-15,6 3 32 0,7 0-12 16,4 2-20-16,3 1-165 0,2 0-238 16,-4-6-1029-16</inkml:trace>
          <inkml:trace contextRef="#ctx0" brushRef="#br0" timeOffset="3177.243">3314-36 2996 0,'2'0'390'0,"6"0"-390"0,-4-5 10 16,9-4-10-16,5 0 22 0,6-4-20 16,1-4-1-16,1-1 18 0,2-2-3 15,-5 4-16-15,0-2-28 0,-7 3-164 16,-1 2-192-16,-7 0-126 0,-2 4-55 16,-4 0-115-16,-2 4-145 0</inkml:trace>
          <inkml:trace contextRef="#ctx0" brushRef="#br0" timeOffset="3017.0885">3342-530 3324 0,'2'0'314'16,"1"0"-289"-16,3 0-9 0,0 3-15 0,7 2-1 15,2 1 14-15,6 3-12 0,2 2-2 16,-2 2 3-16,3 1-3 0,-4 2-149 16,-3-2-249-16,-5 5-587 0,-5 0-458 15,-7 1 719-15</inkml:trace>
          <inkml:trace contextRef="#ctx0" brushRef="#br0" timeOffset="3325.1792">3527-240 158 0,'-6'0'1038'0,"1"0"-455"0,2 3-147 0,1 7-200 15,1 8-168-15,-1 12 35 0,2 8 87 16,0 9-16-16,0 6-52 0,3 1-11 16,7-2-53-16,1-2 47 0,-1-8-13 15,1-8-13-15,2-7-25 0,-6-10-54 0,1-6-25 16,-2-9 24-16,-1-2 0 0,3 0-15 16,-4-10-31-16,6-10-42 0,4-11-1 15,-2-9-274-15,5-7-223 0,-4-4-588 16,-3-7-37-16</inkml:trace>
        </inkml:traceGroup>
        <inkml:traceGroup>
          <inkml:annotationXML>
            <emma:emma xmlns:emma="http://www.w3.org/2003/04/emma" version="1.0">
              <emma:interpretation id="{F26E0B56-4198-45F9-886A-F7A5592551D8}" emma:medium="tactile" emma:mode="ink">
                <msink:context xmlns:msink="http://schemas.microsoft.com/ink/2010/main" type="inkWord" rotatedBoundingBox="3860,4521 4848,4413 4962,5455 3974,5563"/>
              </emma:interpretation>
              <emma:one-of disjunction-type="recognition" id="oneOf1">
                <emma:interpretation id="interp1" emma:lang="x-none" emma:confidence="0">
                  <emma:literal>立</emma:literal>
                </emma:interpretation>
                <emma:interpretation id="interp2" emma:lang="x-none" emma:confidence="0">
                  <emma:literal>丞</emma:literal>
                </emma:interpretation>
                <emma:interpretation id="interp3" emma:lang="x-none" emma:confidence="0">
                  <emma:literal>辶</emma:literal>
                </emma:interpretation>
                <emma:interpretation id="interp4" emma:lang="x-none" emma:confidence="0">
                  <emma:literal>主</emma:literal>
                </emma:interpretation>
                <emma:interpretation id="interp5" emma:lang="x-none" emma:confidence="0">
                  <emma:literal>王</emma:literal>
                </emma:interpretation>
              </emma:one-of>
            </emma:emma>
          </inkml:annotationXML>
          <inkml:trace contextRef="#ctx0" brushRef="#br0" timeOffset="4482.9092">3666 351 273 0,'-12'2'2765'15,"3"-2"-2379"-15,3 0-132 0,4-2 195 0,2 0-191 16,2-3-192-16,13-1-66 0,11-4 0 16,16-5 9-16,19-3 37 0,26-8-44 15,21-2 20-15,19 2-22 0,-3 5 0 16,-23 6 0-16,-33 8-68 0,-24 1-209 15,-4 2-51-15,2 1-147 0,6-4-700 16,-5 2-770-16</inkml:trace>
          <inkml:trace contextRef="#ctx0" brushRef="#br0" timeOffset="4021.6163">3662-289 308 0,'-17'-12'2239'0,"7"4"-1914"0,6 5-78 16,4-4 91-16,0 5-195 0,6-2-143 16,9-1 0-16,6 0 16 0,7-3 72 15,-1 3-15-15,4-2-61 0,-3 2-12 16,-1 2 1-16,-6 0 10 0,1 2-11 15,-5 0 0-15,-6 1-13 0,-5 0-28 16,-6 1-101-16,0 6-26 0,-4 6 69 16,-9 4-35-16,-5 7-35 0,-7 2-114 15,-3 4-156-15,0 0-218 0,3-5 423 0,5-6 234 16,9-8 423-16,3-4-49 0,8-5-231 16,0-1-127-16,2 0 58 0,7-1 78 15,5 0 41-15,3 0-26 0,5 0-45 0,3 0-32 16,3 0-17-16,0-6-41 0,-1 4-30 15,-2-2 1-15,0 2-3 0,-9 1-19 16,-4 1-54-16,-7 0-71 0,-5 4-62 16,0 8 4-16,-8 6-67 0,-9 4-55 15,-3 5 73-15,-8 4-54 0,-3 4-93 16</inkml:trace>
          <inkml:trace contextRef="#ctx0" brushRef="#br0" timeOffset="3727.434">3631-675 2576 0,'-2'-11'271'0,"2"4"-271"15,2 2 0-15,7 3 28 0,3 1 17 16,7 1 23-16,1 0 25 0,7 8-32 15,-3 8-4-15,6 8-6 0,-1 7 23 16,2 6-27-16,-1 5 74 0,-1 7-4 16,-1 3 13-16,-2 1-51 0,-2-2-38 15,-1-1-19-15,-4-6 25 0,-1-4-22 16,-2-7-22-16,-1-5 10 0,-2-5 15 0,-3-5-26 16,-5-7-1-16,-2-3 17 0,-1-4-18 15,-2-2-22-15,0-2-91 0,-5 0-54 16,-7-3-118-16,-4-5-108 0,-2-3-154 15,-9-3-187-15,-4-3-319 0,-6-1 349 16</inkml:trace>
        </inkml:traceGroup>
        <inkml:traceGroup>
          <inkml:annotationXML>
            <emma:emma xmlns:emma="http://www.w3.org/2003/04/emma" version="1.0">
              <emma:interpretation id="{04A374D9-F868-4096-8577-45435468AE2A}" emma:medium="tactile" emma:mode="ink">
                <msink:context xmlns:msink="http://schemas.microsoft.com/ink/2010/main" type="inkWord" rotatedBoundingBox="3987,4644 4023,4640 4060,4975 4023,4979"/>
              </emma:interpretation>
              <emma:one-of disjunction-type="recognition" id="oneOf2">
                <emma:interpretation id="interp6" emma:lang="x-none" emma:confidence="1">
                  <emma:literal/>
                </emma:interpretation>
              </emma:one-of>
            </emma:emma>
          </inkml:annotationXML>
          <inkml:trace contextRef="#ctx0" brushRef="#br0" timeOffset="3477.6113">3676-489 302 0,'-10'-35'2123'0,"6"10"-1797"0,-1 14-53 15,0 6 110-15,4 5-142 0,1 0-241 16,0 8-91-16,6 7 50 0,-1 8 41 16,4 5 69-16,2 8 20 0,-2 3-26 0,2 1-22 15,-5-1 22-15,-1-4-63 0,1-4-12 16,-4-10-199-16,-2-8-100 0,1-9-147 15,-1-4-547-15,0-11-378 0</inkml:trace>
        </inkml:traceGroup>
        <inkml:traceGroup>
          <inkml:annotationXML>
            <emma:emma xmlns:emma="http://www.w3.org/2003/04/emma" version="1.0">
              <emma:interpretation id="{37220092-06B5-4BE8-B931-F925636AD527}" emma:medium="tactile" emma:mode="ink">
                <msink:context xmlns:msink="http://schemas.microsoft.com/ink/2010/main" type="inkWord" rotatedBoundingBox="4013,4723 4298,4692 4372,5372 4088,5404"/>
              </emma:interpretation>
              <emma:one-of disjunction-type="recognition" id="oneOf3">
                <emma:interpretation id="interp7" emma:lang="x-none" emma:confidence="0">
                  <emma:literal>」</emma:literal>
                </emma:interpretation>
                <emma:interpretation id="interp8" emma:lang="x-none" emma:confidence="0">
                  <emma:literal>+</emma:literal>
                </emma:interpretation>
                <emma:interpretation id="interp9" emma:lang="x-none" emma:confidence="0">
                  <emma:literal>十</emma:literal>
                </emma:interpretation>
                <emma:interpretation id="interp10" emma:lang="x-none" emma:confidence="0">
                  <emma:literal>力</emma:literal>
                </emma:interpretation>
                <emma:interpretation id="interp11" emma:lang="x-none" emma:confidence="0">
                  <emma:literal>丬</emma:literal>
                </emma:interpretation>
              </emma:one-of>
            </emma:emma>
          </inkml:annotationXML>
          <inkml:trace contextRef="#ctx0" brushRef="#br0" timeOffset="4137.0895">3744 100 1305 0,'-3'3'530'15,"3"-3"-328"-15,0 0-30 0,4 0 48 16,6 0-23-16,5-7-39 0,5-2 3 15,4-1-46-15,5-3-63 0,1 0-36 16,1-2-16-16,-2-3-7 0,-1 0-211 0,-5 0-214 16,-6 0-542-16,-6 1-523 0</inkml:trace>
          <inkml:trace contextRef="#ctx0" brushRef="#br0" timeOffset="4311.3772">3811-494 2385 0,'-7'-5'349'16,"6"5"-179"-16,1 0-77 0,1 13-80 16,9 8 10-16,-1 10 44 0,0 14-3 15,4 6-35-15,-2 4 6 0,-2 5 16 16,0-2-35-16,-6 2-16 0,2-5-10 16,-4 0-149-16,-1-4-246 0,0-3-170 0,-6-6-850 15,-1-6 704-15</inkml:trace>
        </inkml:traceGroup>
        <inkml:traceGroup>
          <inkml:annotationXML>
            <emma:emma xmlns:emma="http://www.w3.org/2003/04/emma" version="1.0">
              <emma:interpretation id="{AF7BBCB4-9346-4447-A376-25E780FFA18D}" emma:medium="tactile" emma:mode="ink">
                <msink:context xmlns:msink="http://schemas.microsoft.com/ink/2010/main" type="inkWord" rotatedBoundingBox="5316,5633 5379,5626 5380,5636 5317,5643"/>
              </emma:interpretation>
              <emma:one-of disjunction-type="recognition" id="oneOf4">
                <emma:interpretation id="interp12" emma:lang="x-none" emma:confidence="0">
                  <emma:literal>.</emma:literal>
                </emma:interpretation>
                <emma:interpretation id="interp13" emma:lang="x-none" emma:confidence="0">
                  <emma:literal>、</emma:literal>
                </emma:interpretation>
                <emma:interpretation id="interp14" emma:lang="x-none" emma:confidence="0">
                  <emma:literal>,</emma:literal>
                </emma:interpretation>
                <emma:interpretation id="interp15" emma:lang="x-none" emma:confidence="0">
                  <emma:literal>。</emma:literal>
                </emma:interpretation>
                <emma:interpretation id="interp16" emma:lang="x-none" emma:confidence="0">
                  <emma:literal>一</emma:literal>
                </emma:interpretation>
              </emma:one-of>
            </emma:emma>
          </inkml:annotationXML>
          <inkml:trace contextRef="#ctx0" brushRef="#br0" timeOffset="4590.2255">5040 418 1793 0,'3'5'1711'0,"-3"-4"-1461"0,0 0-131 16,-8 1-119-16,-6 1-353 0,-3-1-376 15,-7-1-1241-15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54:26.4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BAFC93-DA62-4352-AB45-22C7824E0119}" emma:medium="tactile" emma:mode="ink">
          <msink:context xmlns:msink="http://schemas.microsoft.com/ink/2010/main" type="writingRegion" rotatedBoundingBox="427,112 11106,-215 11187,2391 508,2719"/>
        </emma:interpretation>
      </emma:emma>
    </inkml:annotationXML>
    <inkml:traceGroup>
      <inkml:annotationXML>
        <emma:emma xmlns:emma="http://www.w3.org/2003/04/emma" version="1.0">
          <emma:interpretation id="{C1BAD692-77D0-4A8B-A5CE-9007AEEBD6D3}" emma:medium="tactile" emma:mode="ink">
            <msink:context xmlns:msink="http://schemas.microsoft.com/ink/2010/main" type="paragraph" rotatedBoundingBox="427,112 11106,-215 11187,2391 508,2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148D14-F73B-430A-8A69-EA0E2274C100}" emma:medium="tactile" emma:mode="ink">
              <msink:context xmlns:msink="http://schemas.microsoft.com/ink/2010/main" type="line" rotatedBoundingBox="444,53 9817,-17 9827,1243 453,1313"/>
            </emma:interpretation>
          </emma:emma>
        </inkml:annotationXML>
        <inkml:traceGroup>
          <inkml:annotationXML>
            <emma:emma xmlns:emma="http://www.w3.org/2003/04/emma" version="1.0">
              <emma:interpretation id="{F7AFE465-594F-40B7-95C4-1C34FB39655F}" emma:medium="tactile" emma:mode="ink">
                <msink:context xmlns:msink="http://schemas.microsoft.com/ink/2010/main" type="inkWord" rotatedBoundingBox="444,53 4603,21 4611,1133 452,1165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329 414 1074 0,'10'0'290'0,"1"2"-216"0,3 5 86 16,-1 1 117-16,4 1-66 0,-3 1-49 15,1 0-52-15,-4 0-65 0,1 0-44 16,1-2 40-16,-5-1 23 0,-2 1-64 16,-2-1-126-16,-2-3-354 0,-2 0-321 15,0-1-253-15</inkml:trace>
          <inkml:trace contextRef="#ctx0" brushRef="#br0" timeOffset="1271.8681">662 354 1052 0,'8'0'631'15,"-2"0"-556"-15,5 0 10 0,6 0 68 0,0 0-55 16,5-2-14-16,1 2-45 0,2-3-16 16,-5 3-1-16,0 0 14 0,2-2-17 15,-7 1-19-15,-1 0-96 0,-6-2-310 16,-2 1-327-16,-4-1-98 0</inkml:trace>
          <inkml:trace contextRef="#ctx0" brushRef="#br0" timeOffset="573.9044">96 728 1371 0,'-3'0'684'0,"0"0"-412"15,1-2-49-15,2 2 51 0,0-3-52 16,0 1-88-16,2 1-48 0,1 1-86 16,3-2 0-16,5 0-99 0,6 1 80 15,9-1 19-15,4-1 29 0,4 1 35 16,3-1-26-16,0 0-9 0,-1-1-29 16,0 1 0-16,-2 1 24 0,-3 0-22 15,0 1 43-15,-2-2-45 0,-5 1-121 0,-1-1-248 16,-5 0-425-16,-4 1-700 15</inkml:trace>
          <inkml:trace contextRef="#ctx0" brushRef="#br0" timeOffset="148293.8707">2009 388 20 0,'0'-9'1175'16,"-4"4"-716"-16,1 3-13 0,-1 2 23 15,1 0-63-15,-5 0-96 0,2 2-65 16,-4 1-36-16,-1 2-58 0,-1 4-66 16,-5 2-26-16,-2 0-59 0,-1 6 0 0,2-2-3 15,-3-1-16-15,4 3-21 0,2-4 15 16,4-2-85-16,2-2-181 0,1-4-258 16,3-5-460-16,4 0-356 0,1-11 742 15</inkml:trace>
          <inkml:trace contextRef="#ctx0" brushRef="#br0" timeOffset="148432.1793">1959 284 1755 0,'6'0'170'0,"2"3"-92"15,3 4 81-15,1 2-23 0,1 2-68 16,0 3-7-16,1-1-6 0,-1 2-13 16,-1 0-13-16,1-1-10 0,-1 0-19 15,-6-3-217-15,0-4-495 0,1-3-580 16</inkml:trace>
          <inkml:trace contextRef="#ctx0" brushRef="#br0" timeOffset="148155.4063">1973 128 2026 0,'-3'0'301'0,"0"0"-207"0,3 0 96 16,-2 5-40-16,2 4-149 0,0 7-1 0,0 8 87 16,0 6 80-16,5 6 12 15,-1 3 3-15,1 0-74 0,0 1 28 0,-2-3 28 16,0-3-44-16,2-7-54 0,-5-1-13 15,1-4-28-15,-1-4 16 0,0-4-22 16,2-2-17-16,-2-2 1 0,0-5 19 0,0-2-22 16,1-1-30-16,-1-2-104 0,0 0-140 15,0-2-123-15,2-6-167 0,-1-5-167 16,1-5-37-16,-1-3 31 0,1-3 310 16</inkml:trace>
          <inkml:trace contextRef="#ctx0" brushRef="#br0" timeOffset="149559.6059">2081 697 1251 0,'-7'0'575'16,"2"-3"-74"-16,2 0-43 0,1-1-117 16,2 3-73-16,0-2-81 0,5-2-86 15,7-3-50-15,10-3-31 0,6 0-20 16,9 4-29-16,7 1-3 0,5 0 30 0,2 4 2 16,4-2-42-16,-3 4-189 0,0-1-483 15,-4 1-988-15,-3-2 701 0</inkml:trace>
          <inkml:trace contextRef="#ctx0" brushRef="#br0" timeOffset="149271.4829">2106 451 70 0,'-1'0'1691'0,"1"0"-1267"0,0 0-120 15,0 0-4-15,0 0-162 0,0 0-138 0,4 0-84 16,6-2 55-16,-1 1 29 0,6-2 0 16,1 1 4-16,3-1-4 15,-4 0-77-15,1 1-249 0,-9-3-356 0,1 1-295 16,-5 1 400-16</inkml:trace>
          <inkml:trace contextRef="#ctx0" brushRef="#br0" timeOffset="148634.0131">2105-17 2329 0,'0'-1'326'0,"0"1"-258"0,0 0-65 15,0 3-3-15,1 5-9 0,4 4 9 16,3 4 25-16,-2-1-8 0,0 4 11 16,-3-2-28-16,0 0-246 0,-1-5-902 15,-2-5-134-15</inkml:trace>
          <inkml:trace contextRef="#ctx0" brushRef="#br0" timeOffset="149134.3273">2111 301 1455 0,'0'0'537'0,"0"0"-242"0,0 0-33 15,1 0-94-15,7 0-168 0,3-3 32 16,1 0 23-16,4 0-17 0,4 0-22 15,-1 1-15-15,-1 2 2 0,-1 0-3 0,-1 0-11 16,-5 0-50-16,-2 0-149 0,-6 2-171 16,-3 2-277-16,0 3-110 0,-1 3 236 15</inkml:trace>
          <inkml:trace contextRef="#ctx0" brushRef="#br0" timeOffset="149438.1789">2193 336 373 0,'0'3'1198'0,"-2"4"-935"0,-1 5-181 16,3 5 48-16,-1 4 23 0,1 6-69 15,0 1-32-15,0 2-36 0,0 1-3 16,0-5-12-16,-2 0-1 0,1-2-114 16,-2-3-164-16,0-2-260 0,-7-5-3 15,1-3 101-15,0-2 75 0</inkml:trace>
          <inkml:trace contextRef="#ctx0" brushRef="#br0" timeOffset="148960.9054">2143-74 2368 0,'-1'0'326'0,"1"-2"-265"0,0 2 4 16,0 0-65-16,1 0-103 0,6 2 26 15,2 3 77-15,2 1 36 0,1 1 12 16,1-2-12-16,1 1-34 0,-5-1 11 0,2 2-1 16,-4-5-9-16,1 2-1 15,-3 0 1-15,-2-1 13 0,-2 3 0 0,-1 1 13 16,0 2 29-16,-4 4 16 0,-5 3-33 15,-5 4-21-15,-2 2-20 0,1 0-14 16,1-4-66-16,1-1 3 0,4-5 15 16,3-4 17-16,3-3 23 0,1-2-14 0,2-3-9 15,0 1 23-15,0-1 19 0,0 2 3 16,3-2 1-16,2 0 28 0,3 3-7 16,1-3-9-16,0 2 3 0,2 1 0 15,-2-3-12-15,2 2 8 0,-2 1-12 16,-2-2-83-16,-3 2-185 0,-1 1-356 15,-3 1-402-15,0 1 469 0</inkml:trace>
          <inkml:trace contextRef="#ctx0" brushRef="#br0" timeOffset="149954.6558">2413 88 1390 0,'3'1'1497'0,"3"-1"-1362"15,4 0-100-15,5 0 52 0,5-1-11 0,4-2-40 16,0 0 5-16,0-1 0 16,-3 2-2-16,0-1-11 0,-3 0-12 0,-2 2-15 15,-1 0-1-15,-2 1-16 0,-4 0-137 16,-6 5-311-16,-3 6-569 0,-3 5-137 15,-9 2 584-15</inkml:trace>
          <inkml:trace contextRef="#ctx0" brushRef="#br0" timeOffset="150259.9293">2475 344 2098 0,'0'0'401'0,"0"0"-271"16,0 0 89-16,0 0 2 0,0 0-131 15,0-1-52-15,3-1 7 0,5-5 22 16,3-1-16-16,1-3-39 0,2-1-12 15,-1 4-19-15,-1 2 3 0,-3 1 4 16,-2 3 12-16,-3 1-2 0,-2 0-11 16,-2 1-13-16,0 0-9 0,0 4-10 0,0 6 7 15,0 6 38-15,-2 8 54 0,-1 11-6 16,-3 6 26-16,0 5-27 0,1 1-2 16,3-3-13-16,1-5 9 0,1-8 13 15,0-6-22-15,3-8-1 0,2-3-29 16,-1-6 17-16,-2-3 7 0,1-2-14 0,-1-3 1 15,-1 0 15-15,1 0 29 0,-1-6-7 16,5-7-34-16,-1-6-16 0,3-7 0 16,1-10-249-16,2-6-299 0,-3-7-514 15,-2-4-63-15,-3-4 391 0</inkml:trace>
          <inkml:trace contextRef="#ctx0" brushRef="#br0" timeOffset="150480.8152">2546-125 1650 0,'-18'-53'611'0,"-1"8"-342"0,4 10 11 16,4 7 22-16,2 13 10 0,4 7-102 15,3 5 1-15,1 3-7 0,1 0-204 16,0 10-3-16,0 6-148 0,11 12 73 16,6 16 65-16,15 27 13 0,16 32 28 15,14 26-28-15,4 6 67 0,-4-11-5 16,-8-19-37-16,-15-25 4 0,-8-17 21 16,-8-17-13-16,-5-14 1 0,-4-9-7 0,0 3-19 15,2 1 19-15,-2-6-19 0,-3-6-12 16,-5-8 0-16,-3-4 1 0,-3-3 30 15,0-5-31-15,-2-12-93 0,-8-7-416 16,-4-14-460-16,-3-9-908 0,-10-22 1067 16</inkml:trace>
          <inkml:trace contextRef="#ctx0" brushRef="#br0" timeOffset="150621.1342">2767 2 2888 0,'0'-6'528'15,"0"5"-382"-15,0 1-144 0,0 0 106 16,0 1-108-16,0 2-41 0,1 1-42 15,4 3-22-15,3 1 66 0,6 5 37 16,1 4-389-16,4 2-1089 0,1 1-51 16</inkml:trace>
          <inkml:trace contextRef="#ctx0" brushRef="#br0" timeOffset="146973.324">1357 344 828 0,'-6'-3'600'0,"5"0"-73"0,1 1-135 0,0 1-104 16,0 1-127-16,0 0-142 0,0 0-19 15,0 0-67-15,6 0-39 0,-2 0 93 16,6 3 13-16,-1 0 42 0,2 0 6 15,-2 1-48-15,-1 2-116 0,-5-2-548 16,-1-1-823-16</inkml:trace>
          <inkml:trace contextRef="#ctx0" brushRef="#br0" timeOffset="1500.2048">811 201 459 0,'-3'-3'1509'0,"1"3"-1149"0,1 0-140 16,-1 5-210-16,2 8 64 0,0 7-74 15,2 8 42-15,4 9 64 0,5 4 77 16,-5 7-83-16,2-2 12 0,-4 0-71 16,1-4 33-16,1-2 5 0,-3-4 39 15,-1-7 2-15,-2-6-31 0,0-5 34 0,0-6-41 16,0-4-7-16,0-3 0 0,0-3 6 15,-5-2 13-15,-6 1 36 0,-3 1 56 16,-7-2-186-16,-9 0-55 0,-6 0-293 16,-1-2-219-16,2-8-596 0,0-4-507 15,12-1 931-15</inkml:trace>
          <inkml:trace contextRef="#ctx0" brushRef="#br0" timeOffset="147937.106">1976-33 1130 0,'8'0'984'0,"-5"0"-861"15,-2 0-29-15,1 5 116 0,-1-2-29 16,-1 4-1-16,0 2 19 0,-1 5-10 16,-8 2-49-16,-4 4-39 0,-4 1-79 15,0 5-9-15,-6-3-13 0,3 0-11 16,3-5-15-16,0-3 7 0,4-5 6 0,5-4-18 15,4-2 31-15,2-3-1 0,2-1-46 16,0 0-26-16,3 0-10 0,7-1-13 16,-3-1 61-16,9-3 35 0,2 2 2 0,3-2 1 15,0 2-1-15,3-2 2 0,-4 2-2 16,1 0 0-16,-2-1 10 16,-2 2-12-16,-3 1-125 0,-3 0-193 0,-2 1-268 15,-6 0-191-15,-1 0-235 0</inkml:trace>
          <inkml:trace contextRef="#ctx0" brushRef="#br0" timeOffset="146574.8757">1283 152 514 0,'0'0'1042'0,"0"0"-802"0,3 0-96 0,0 0 61 16,3 0-115-16,-1 0-31 0,4 0 34 16,7 0 62-16,-1-2 33 0,7-2 5 15,3 0-46-15,1 0-19 0,1-1-45 16,-1 1-45-16,-1 0 1 0,-2-1-4 16,-1 1-35-16,-2 2 0 0,-3-2 0 15,-2 2-2-15,1-1-20 0,-2 1-115 16,-2-3-321-16,-6 2-578 0,-1-3-302 15</inkml:trace>
          <inkml:trace contextRef="#ctx0" brushRef="#br0" timeOffset="146860.1718">1457-43 2112 0,'-2'0'430'0,"1"0"-288"0,-1 0 13 15,2 0-91-15,0 7-64 0,0 6-154 16,0 6 154-16,5 11 35 0,4 8 30 16,-1 8-24-16,1 5 78 0,0 0-77 15,1-2 52-15,0-2-92 0,0-2 178 16,-1-6-179-16,0-5 152 0,-2-3-33 16,-1-6-66-16,-2-5 34 0,1-5-28 15,-3-4-25-15,-1-4-10 0,-1-3 3 16,0-3 7-16,0-1 24 0,0 0 7 15,-5 0-66-15,-2-4-53 0,-7-5-341 16,-6-4-282-16,-2-6-423 0,-1-3 331 0,-1-3-51 16</inkml:trace>
          <inkml:trace contextRef="#ctx0" brushRef="#br0" timeOffset="147442.795">1142 103 1906 0,'-14'-6'269'0,"3"-1"-175"16,5 4-42-16,-2 0 61 0,5 3-104 16,1 0-9-16,2 5-181 0,0 7 39 15,0 3 142-15,0 8-13 0,0 4-26 0,2 4-29 16,1-2-36-16,6 2 64 0,-5-1-42 16,2 0 4-16,-2-4 33 0,-1 0 38 15,-1 2 7-15,0 0 3 0,-1 3 16 16,-1-1 72-16,0-2-91 0,0-3 78 15,0-3-35-15,-3-6 116 0,0-2-94 16,1-6-9-16,-1-2 57 0,-1-4 42 16,1 0 29-16,-5-2-45 0,0 0-52 15,-4 0-7-15,-1-4-25 0,-2-2-14 0,-2-2-21 16,-2-6 12-16,0 1-32 0,-2-3 0 16,1-1 22-16,3 0 7 0,1 2 6 15,5 2 3-15,5 5-9 0,1 3 10 16,2-1-1-16,3 3-38 0,0 1 0 15,0-1-54-15,5 2-30 0,7 0 11 16,8 1 44-16,10 0 29 0,6 1 32 0,7 5-3 16,7 7 16-16,1 1-4 0,3 4 20 15,3 3 28-15,-4 2-25 0,0 1 18 16,-4 1-43-16,-1 0 11 0,-3-4-5 16,-4-4-42-16,-6-1 9 0,-2-6 14 15,-2-4-11-15,-3 0-15 0,0-3-231 16,-2-3-441-16,-3 0-994 0</inkml:trace>
          <inkml:trace contextRef="#ctx0" brushRef="#br0" timeOffset="1118.9474">603 66 280 0,'-2'0'2391'0,"2"0"-2047"16,0 0-312-16,8 0 6 0,-2-5-38 16,7 4-38-16,4-1-31 0,9 2 69 15,2 0 42-15,5 0-13 0,-1 0 19 16,-1 1-7-16,-1 0-38 0,-2-1 22 15,-8 0 4-15,0 0 13 0,-5 0-42 0,-4 0-166 16,-5 3-310-16,-6 0-619 0,0 6-159 16</inkml:trace>
          <inkml:trace contextRef="#ctx0" brushRef="#br0">257-154 1447 0,'0'0'473'0,"0"7"-464"0,2 3-8 16,-1 6-1-16,2 7 124 0,5 7 67 16,-2 6-19-16,-1 3-101 0,4 1 87 15,-2-1-123-15,2-6 36 0,-3-2 13 16,0-3-30-16,0-5-51 0,2-4 38 16,-5-3-15-16,-1-2-4 0,1-3 23 0,-1-2-45 15,-2-4-3-15,0 0-180 0,0-2-152 16,0-3-327-16,-4 2-129 0,-2-2-40 15</inkml:trace>
          <inkml:trace contextRef="#ctx0" brushRef="#br0" timeOffset="189.2664">194 536 1797 0,'3'-2'280'0,"0"2"-280"0,3 0-61 15,5 0 61-15,0 0 55 0,4 2-6 16,-2 3-49-16,4-4 13 0,-5 0-10 16,2 2 39-16,-1-2-42 0,-3 1-374 15,-3-2-319-15,-3 0-354 0</inkml:trace>
          <inkml:trace contextRef="#ctx0" brushRef="#br0" timeOffset="358.6016">293 475 1027 0,'0'0'628'0,"-2"0"-302"16,2 0-160-16,0 2-166 0,0 4-4 15,0 2 4-15,0 3 154 0,0 3-70 0,2 1-68 16,-1 3 10-16,1-3 26 15,0 1-33-15,-2 0-19 0,0-1-49 0,0 0-214 16,0-2-319-16,-5 0-108 0,-3-4-5 16</inkml:trace>
          <inkml:trace contextRef="#ctx0" brushRef="#br0">-73 488 394 0,'0'0'1509'0,"0"0"-1142"0,0 0-192 0,0 0 54 15,0 0-30-15,5-5-45 0,2 2-26 16,0 0-128-16,4-1-47 0,4 0 47 16,10-1 12-16,6-2 110 0,4-3-52 15,6-1 3-15,-1 1 0 0,0 1-57 16,-5 1 19-16,-4 2-35 0,-4 1 60 16,0 0-60-16,-7-1 0 0,2-1 26 15,-1 2-4-15,-5 0-22 0,-1-2-92 16,-2 1-198-16,-5 1-233 0,-1-1-266 15,-5 2-215-15,-2 2 431 0</inkml:trace>
          <inkml:trace contextRef="#ctx0" brushRef="#br0">197 414 1229 0,'0'0'717'0,"0"0"-354"0,0 0-98 15,0 2-20-15,-3 1-75 0,0 2-48 16,-2-1-106-16,3 4 32 0,-2 5 57 16,-4 3 111-16,0 2-83 0,-1 4-101 15,-3-4 16-15,2 2-45 0,2-3-3 0,-2-2-25 16,3-3-117-16,3-1-45 15,-1-6-130-15,5-2-220 0,0-1-445 0,0-2-178 16</inkml:trace>
          <inkml:trace contextRef="#ctx0" brushRef="#br0">191 152 1125 0,'0'-4'517'0,"4"1"-275"0,1 0-125 16,1 3-117-16,3 0 16 0,1-1 7 15,5 0 90-15,-1 1-16 0,3 0-48 16,-4 0-1-16,-1 0 20 0,-1 0-13 16,-3 0-55-16,-4 1-135 0,-2 3-316 15,-2-1-272-15,0 2-271 0</inkml:trace>
          <inkml:trace contextRef="#ctx0" brushRef="#br0">191 152 429 0,'7'84'548'16,"-2"-84"-359"-16,3 0-186 0,-2 0 0 16,5 0 37-16,1 0 18 0,-1 1-32 15,1 1-6-15,2-1-7 0,-3-1 42 16,-3 0-55-16,1 0-71 0,-6 0-275 16,1-1-221-16,-4 1 199 0</inkml:trace>
          <inkml:trace contextRef="#ctx0" brushRef="#br0">29 51 17 0,'-9'7'1917'0,"3"-4"-1548"0,0 2-268 15,1-3 109-15,3-1 83 0,1-1-47 0,-1 0-57 16,2 0-34-16,0 0-31 0,0 0-20 16,0 0-28-16,0 0-38 0,2 0-35 15,1-1-1-15,2-1 14 0,2-1-16 16,1 0-51-16,5 2-110 0,4 1 161 16,7-1 26-16,4 1-1 0,6-3-12 15,1 0 31-15,3 1 13 0,-4-3-57 16,1 2 37-16,-3-2-36 0,-2-2 3 15,-1 2 52-15,-3-2-56 0,-4 0 0 16,-2 2-30-16,-3 1-140 0,-6 0-227 16,-5 4-193-16,-4 0-431 0,-2 0-218 0,-5 0 775 15</inkml:trace>
          <inkml:trace contextRef="#ctx0" brushRef="#br0">124-37 953 0,'0'0'1288'15,"0"2"-1063"-15,0 4-225 0,0 4-81 16,0 6 78-16,1 7 3 0,1 9 236 16,4 2-136-16,-1 4-33 0,1-5-15 15,3-1-23-15,-4-5-3 0,1-1-4 0,0-3 0 16,-1-2 33-16,1-2-29 0,-4-3 47 15,1-5-73-15,-3-4-112 0,3-4-261 16,-1-3-389-16,-1-3-458 0,1-10 597 16</inkml:trace>
          <inkml:trace contextRef="#ctx0" brushRef="#br0" timeOffset="150950.5168">3142 240 2280 0,'1'6'316'15,"-1"5"-251"-15,2 8-43 0,-2 5 126 0,0 6 0 16,0 6 38-16,0 0-39 0,-5 0-23 16,-1-1-64-16,1-3-56 0,1-2 8 15,-2-2-12-15,1-3-12 0,0-8-157 16,1-5-257-16,1-9-711 0,-1-3-619 0</inkml:trace>
          <inkml:trace contextRef="#ctx0" brushRef="#br0" timeOffset="153205.8634">3133 116 1159 0,'1'-2'414'0,"4"1"-117"16,-2-2-44-16,3 1-75 0,3-1-74 0,1-1-49 16,-1 3-30-16,2-1-5 0,-3 1-17 15,1 1-2-15,-3 0-1 0,2 0-26 16,-4 0-155-16,0 0-375 0,-3 0-778 15</inkml:trace>
          <inkml:trace contextRef="#ctx0" brushRef="#br0" timeOffset="151261.4508">3193 88 1994 0,'0'-1'763'0,"0"1"-557"0,0 0-167 15,0 5 9-15,2 6-35 0,-1 2-1 16,2 7-8-16,2 3 47 0,-1 8 38 15,4 3 71-15,-2 1-62 0,4-1-62 16,2-2-35-16,-3-8-2 0,4-2-10 16,2-5 11-16,2-1-3 0,2-3 3 0,3 0 22 15,-1 0 0-15,3-5-9 0,-3 0-1 16,3-1-11-16,-4 0-1 0,0-2 0 0,0 1 0 16,-3-4 22-16,-1-2 4 15,-4 0 5-15,-3 0-5 0,-1 0 5 0,-2 0 4 16,-3 0 12-16,1 0 16 0,-3 0 22 15,-1 0 37-15,0 0 47 0,0 0 23 16,0 0-21-16,-1-2-27 0,-6-4-85 16,0-6-59-16,-7-5-179 0,0-6-186 15,0-4-406-15,0-6-1168 0,1-5 401 16</inkml:trace>
          <inkml:trace contextRef="#ctx0" brushRef="#br0" timeOffset="151490.1098">3709 36 20 0,'-1'0'3437'0,"-1"0"-2985"16,1 0-292-16,-1 0 46 0,2 0 8 16,-2 0-116-16,2 0-54 0,-3 3-1 15,-1 2-28-15,-2 5-15 0,-5 6-12 16,-3 11 10-16,-3 6 2 0,-3 6 0 15,-1 2-25-15,3-5 4 0,2-1-97 16,5-5-117-16,5-5-260 0,3-2-664 16,2-5-445-16</inkml:trace>
          <inkml:trace contextRef="#ctx0" brushRef="#br0" timeOffset="152666.351">3977 144 1196 0,'4'-8'264'0,"0"1"-228"16,1 7 52-16,1 0 61 0,0 8 28 15,0 9 5-15,2 6 6 0,-2 5-7 0,1 8 67 16,-4 4-36-16,1 5-22 0,-4 0 5 15,0-1 49-15,0-2-48 0,-7-2-51 0,0-4 68 16,-3 0-35-16,-3-4-45 0,-1-1-21 16,-3-5-57-16,-3-2-5 0,-3 0-32 15,-4-5-18-15,-2 0-9 0,-4-6-111 16,-4 1-103-16,-3-5-222 0,-4-4-320 16,-4-5-650-16,-1 0-217 0</inkml:trace>
          <inkml:trace contextRef="#ctx0" brushRef="#br0" timeOffset="151930.1494">3691 300 2417 0,'0'1'1044'0,"0"5"-929"16,0 4-100-16,0 3 36 0,-2 5 12 16,2 6-41-16,0 4 16 0,0 2-3 0,3 1 15 15,2-2-21-15,3 0-27 16,-1-5-1-16,1-4-1 0,0-6-19 0,1-5-38 16,-1-8-215-16,0-2-389 0,-1-14-605 0,3-8-341 15</inkml:trace>
          <inkml:trace contextRef="#ctx0" brushRef="#br0" timeOffset="152249.1169">3739 297 1812 0,'0'3'462'15,"0"0"-349"-15,0 0-41 0,0 2 60 16,4 1 3-16,4 2-64 0,0 0-35 15,3 2-11-15,1 2 4 0,-1-1 0 16,-2-2-6-16,1 0-23 0,-3-1-110 16,0-4-351-16,-4 0-368 0,-2-2-567 15</inkml:trace>
          <inkml:trace contextRef="#ctx0" brushRef="#br0" timeOffset="152454.5575">3756 320 18 0,'0'-9'1906'0,"0"3"-1689"15,8-2-171-15,7 0 125 0,5 0-58 16,5-1-54-16,3 2-17 0,0 2 9 16,0 1-2-16,-4 1-20 0,-3 3-10 0,-4 0-3 15,-3 0 7-15,-3 1-1 0,-4 4 4 16,-2 0 12-16,-5 1 14 0,0 5 41 16,-5 2 6-16,-7 4-47 0,-2 2-52 15,-5 2-29-15,2-3-238 0,2-3-239 16,5-4-193-16,4-7 12 0,5-4-73 15</inkml:trace>
          <inkml:trace contextRef="#ctx0" brushRef="#br0" timeOffset="152103.7427">3917-15 2311 0,'8'-3'281'0,"4"1"-220"16,4-1 68-16,2 1-45 0,2 1-42 15,-1 1-4-15,0 0 17 0,-4 0-10 16,-1 3-26-16,-3 2-16 0,-3 0-1 0,-2 4-2 15,-6 5-74-15,-2 3-257 16,-12 4-319-16,-6 1-536 0</inkml:trace>
        </inkml:traceGroup>
        <inkml:traceGroup>
          <inkml:annotationXML>
            <emma:emma xmlns:emma="http://www.w3.org/2003/04/emma" version="1.0">
              <emma:interpretation id="{EAEB9340-70D3-4C2A-B203-2055F318CDDB}" emma:medium="tactile" emma:mode="ink">
                <msink:context xmlns:msink="http://schemas.microsoft.com/ink/2010/main" type="inkWord" rotatedBoundingBox="4840,175 6350,163 6359,1269 4849,1280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169089.5259">4377 456 1484 0,'4'0'385'0,"2"0"-259"16,5 0 124-16,1-2 38 0,5 1-124 0,3-1-109 15,0-4-7-15,2-2-12 0,0 1-36 16,-4-3-23-16,-1 0-199 0,-3 2-205 15,-3-2-292-15,-6 0-571 0</inkml:trace>
          <inkml:trace contextRef="#ctx0" brushRef="#br0" timeOffset="169294.4674">4443 150 1639 0,'-4'-6'576'0,"1"6"-295"0,0 0 13 16,3 0-5-16,-3 5-238 0,2 4-19 15,1 5-32-15,0 7 96 0,4 12 72 16,1 8-44-16,0 10 3 0,2 2-77 16,-2 2 29-16,1-3-54 0,0-3 20 15,-1-4-44-15,0-7-1 0,-1-6-4 0,-1-5-11 16,1-10-7-16,2-7-127 16,-5-7-184-16,4-3-266 0,0-10-634 0,1-10-277 15</inkml:trace>
          <inkml:trace contextRef="#ctx0" brushRef="#br0" timeOffset="169488.8539">4621-23 2676 0,'0'0'443'0,"0"0"-254"16,0 3 81-16,0-1-71 0,0 1-133 15,-2 2-28-15,1 4 28 0,-1 7 25 16,-6 6-19-16,1 6-26 0,-3 5-18 15,-2 5-28-15,3-3 0 0,-4-1-74 0,4-6-177 16,3-5-164-16,0-6-295 0,2-6-566 16</inkml:trace>
          <inkml:trace contextRef="#ctx0" brushRef="#br0" timeOffset="168936.5491">4382-61 1530 0,'3'0'981'0,"-3"0"-752"16,0 0-116-16,0 2 86 0,0 2-186 15,0 5 12-15,0 6-25 0,0 6 179 16,0 10 12-16,0 7-57 0,-8 3-55 16,1 0-35-16,-3-2-3 0,3-3-38 15,-1-6 7-15,0-4-7 0,3-5-3 16,2-6-27-16,0 2 5 0,2-3 22 0,-2 1 13 15,3 0-10-15,0-5-3 0,0-1-62 16,1-2-4-16,7-5-10 0,3-2 32 16,3 0 44-16,6-3 38 0,3-6 57 15,4-1-38-15,-1-2-19 0,0-2-37 16,-3 1-1-16,1 2-35 0,-6 1-28 0,-1 2 0 16,-4 6-134-16,-1 0-68 0,-9 2-188 15,-1 0-201-15,-2 2-154 0,-2 3-294 16</inkml:trace>
          <inkml:trace contextRef="#ctx0" brushRef="#br0" timeOffset="168620.2481">4353 106 2028 0,'28'-10'650'0,"1"-1"-512"0,0-1-99 16,2 3 109-16,-1 1-42 15,-2 0-90-15,-3 1-13 0,-2 0 54 0,-1 0-57 16,-4 1-13-16,-7 3-201 0,0 1-211 16,-8 2-292-16,-3 0-678 0</inkml:trace>
          <inkml:trace contextRef="#ctx0" brushRef="#br0" timeOffset="170052.6388">4551 259 1239 0,'2'0'491'0,"-2"2"-367"16,0 7-6-16,3 5 112 0,0 2 0 16,-2 5-62-16,2 4-7 0,-3 4-100 15,0 4 29-15,0-1-39 0,0 1-35 16,0-6-16-16,0 0-13 0,0-4 13 16,0-7-16-16,5-1-35 0,3-2-7 15,4-6 58-15,5-1 3 0,5-3 103 16,4-1 83-16,7-1-38 0,3-1 30 15,2 0-7-15,3 0 0 0,-4-1-61 16,0-1-13-16,-6 1-21 0,-3-1 8 16,-6 2-12-16,-5-3-7 0,-3 1-6 15,-5 0-25-15,-4 1 19 0,-2-2 18 16,-3 1 9-16,0-1 28 0,0-2 15 16,-6-8-126-16,-7-4-34 0,-5-9-459 0,-6-6-628 15,-5-8-915-15</inkml:trace>
          <inkml:trace contextRef="#ctx0" brushRef="#br0" timeOffset="169773.4804">4819 235 2063 0,'-4'3'609'0,"-1"2"-394"0,0-2 35 15,-1 2 82-15,0 0-167 0,0 3-89 16,-4 1 18-16,3 3 4 0,-4 0-98 16,-2 1 0-16,-1 3-32 0,-1-1-12 15,-2 5-136-15,-5-5-121 0,-3 1-289 0,1-4-480 16,0-6-253-16</inkml:trace>
          <inkml:trace contextRef="#ctx0" brushRef="#br0" timeOffset="169629.7751">4709 103 1837 0,'8'0'617'16,"0"0"-455"-16,-2 0-1 0,3 2 89 15,4 1-138-15,2 0-54 0,4 2-13 16,-2-1 12-16,1 1-57 0,-1-1-19 16,-3 0-330-16,-3-1-283 0,-1 2-491 15</inkml:trace>
          <inkml:trace contextRef="#ctx0" brushRef="#br0" timeOffset="170672.673">5194 41 1901 0,'0'0'402'0,"7"-5"-204"15,4 1 95-15,4 0 57 0,7-3-152 16,7 0-100-16,4-2-2 0,6-1 11 16,-1 2-53-16,1 1-26 0,-3 1-28 15,-4 1 0-15,-4 0-2 0,-5 1 0 16,-6 4-64-16,-6 0-93 0,-4 0-124 16,-6 0-198-16,-1 7-192 0,-5 3-82 0,-5 1-535 15</inkml:trace>
          <inkml:trace contextRef="#ctx0" brushRef="#br0" timeOffset="170871.9889">5287 52 2087 0,'-6'2'246'0,"2"4"-155"0,-1 7 96 16,3 9 13-16,-1 8-65 0,3 9-64 16,0 9 127-16,0 6-32 0,0 5-26 15,2 1-10-15,1 0-55 0,-1-2-5 16,-1-6 5-16,-1-6-72 0,3-10 16 15,-1-11-25-15,4-6 6 0,-3-11-31 16,2-2-89-16,2-6-187 0,1-3-279 16,2-8-196-16,-1-12-415 0</inkml:trace>
          <inkml:trace contextRef="#ctx0" brushRef="#br0" timeOffset="171239.4431">5314 202 2003 0,'8'0'398'16,"1"0"-252"-16,2 0 79 0,7-4 100 16,4-3-181-16,4 1-71 0,1 1 29 15,-1-1-16-15,-1 1-42 0,-2-2-9 16,-1 0-34-16,-5 2-1 0,-2 1 0 15,-5 2-79-15,-4 2-112 0,-6 0-110 0,0 3-107 16,-5 5-94-16,-6 3-58 0,-4 2-244 16,-5 1 67-16</inkml:trace>
          <inkml:trace contextRef="#ctx0" brushRef="#br0" timeOffset="172657.8943">5419 423 2147 0,'0'0'423'0,"0"0"-207"0,2 0 83 16,4 0-104-16,3 0-176 0,4-2 32 15,2 1 51-15,4-1-13 0,-1 2-32 16,-1 0-26-16,-1 0-16 0,-4 0-15 0,-2 0-19 15,-4 0-3-15,-1 0 3 0,-5 0 0 16,0 5 0-16,0-2 16 0,0 3 6 16,-4 5 45-16,-2-3 47 0,0 5-23 15,-2 1-72-15,-1-2-6 0,1 0-73 16,4 0 22-16,0-3-44 0,4-1-27 16,0 1-5-16,2 4 66 0,4 0 67 0,2 5 0 15,3 0-26-15,-2 3 26 0,4 1 3 16,-3-1-3-16,0 0 13 0,1-1-10 15,-4-3 29-15,0-4 10 0,-3-3-7 16,-2-7 3-16,-1-1-3 0,-1-2 48 16,0 0 18-16,0 0 7 0,0 0-1 0,0 0 3 15,-3 0-56-15,-5 0-54 0,-6-2-117 16,-3-4-9-16,-6 4 9 0,-3-4 13 16,-2 2 43-16,-3 0 61 0,1-2 10 15,1-1 9-15,3 1-7 0,7-3 144 16,5 4-17-16,8-1 19 0,4 1-39 15,2 2-38-15,0-3-62 0,5 1-19 16,6-4-129-16,7-6 29 0,10-4 81 16,10-7-72-16,3-6-292 0,3 1 115 15,-4-2-854-15,-6 1 89 0</inkml:trace>
          <inkml:trace contextRef="#ctx0" brushRef="#br0" timeOffset="171379.3193">5359 305 1161 0,'0'0'550'0,"0"1"-341"0,1 0-115 16,4 2 139-16,4 4-52 0,2 1-84 15,2 1-22-15,1 1 15 0,-1 1-39 16,1-2 6-16,-4 1-57 0,-1-2-61 16,-3 1-184-16,-1-1-328 0,-5-5-583 15,0-1 393-15</inkml:trace>
          <inkml:trace contextRef="#ctx0" brushRef="#br0" timeOffset="171046.3463">5387 98 2357 0,'0'0'462'0,"0"0"-318"0,1 0-3 0,1 0 85 15,1 0-226-15,2 0-134 0,1 0 134 16,0 5 19-16,2-2-19 0,-1 2-16 16,0 2-263-16,-4 0-298 0,-2 1-558 15</inkml:trace>
          <inkml:trace contextRef="#ctx0" brushRef="#br0" timeOffset="170495.3389">5393-179 942 0,'3'5'1205'0,"2"1"-1102"0,-1 1-77 0,6 3 101 15,-3 0-34-15,0 1-54 0,0 0-13 16,-2 1-26-16,-3 0-236 0,-2-1-411 16,-4 1-934-16</inkml:trace>
          <inkml:trace contextRef="#ctx0" brushRef="#br0" timeOffset="171664.9282">5415 331 1707 0,'1'-1'547'15,"4"-1"-347"-15,1 2-12 0,3-3 69 16,4 0-119-16,4-2-80 0,0-1-10 0,0 2-36 16,-2 2 4-16,-2 0-16 15,-5 2-12-15,-4 0-107 0,-2 3-70 0,-2 5 21 16,-2 3 97-16,-6 0-12 0,-4 4-27 16,-2 1-88-16,-1-1-71 0,-1 0-177 15,1-2 185-15,4-6 147 0,3-3 114 16,3-2 163-16,5-2-3 0,0 0-160 15,3 0-89-15,2-3 89 0,4-2 107 16,1 0 75-16,1 2-13 0,1-1-60 16,-1 1-90-16,3 2-19 0,-2 1-29 15,-3 0-28-15,-1 0-37 0,-3 0-23 16,-4 5-58-16,-1 3-18 0,0 3-25 0,-7 3-78 16,-1 0-53-16,-1 1-74 0</inkml:trace>
          <inkml:trace contextRef="#ctx0" brushRef="#br0" timeOffset="171872.6022">5436 629 419 0,'0'0'391'0,"0"0"-144"15,0 0-110-15,3 0-26 0,4 0 16 16,-1 0 42-16,2 0 39 0,1 0-25 16,-3-1-1-16,0 0-40 0,-1 1-51 15,-2-2-23-15,-1 2-10 0,-1 0-13 16,-1 0 0-16,0 0 10 0,0 0-55 15,0 0-45-15,0 2-107 0,-3 0-48 16,0 1 25-16,0 0-30 0,-2-1-92 16,1 3-57-16,0-1-90 0,3-2-80 15</inkml:trace>
          <inkml:trace contextRef="#ctx0" brushRef="#br0" timeOffset="173030.5009">5562 87 65 0,'-2'0'2408'0,"2"0"-2076"0,0-3-242 16,7 3 93-16,5 0-68 0,5 0-58 15,6 0 58-15,4 1 53 0,4 3-47 16,-2 2-64-16,-1-1-4 0,-2 0-34 16,-5 1 0-16,-4-1-19 0,-5-1-16 15,-6-1 14-15,-3 0-10 0,-1 1-4 16,-2 2-3-16,0 2 19 0,0 6 35 15,-2 2 15-15,-5 3-22 0,-4 6 33 16,-3 1-59-16,-3 2-4 0,0 0 2 16,0-3-16-16,3-4 14 0,3-4-70 15,6-5 22-15,4-5-36 0,1 0-9 0,1-2 63 16,8-3 32-16,2 2 3 0,0-2 22 16,3-2 1-16,0 0-4 0,-2 0-3 15,1-3 6-15,-2-4-6 0,0 0 6 16,-2 1-25-16,-3-1-54 0,-1 2-12 0,-5 1-10 15,0-1-29-15,0 2-57 0,0 2-46 16,-5 0-126-16,-1-1-41 0,0-1 2 16,-2 3 171-16,-1-1-39 0,-2 1-84 15,-2 0 18-15,1 0 112 0,-2 0 71 16,-2 0 46-16,4 0-102 0,0 0-90 16</inkml:trace>
          <inkml:trace contextRef="#ctx0" brushRef="#br0" timeOffset="173303.8031">5615 120 995 0,'-3'-7'1747'0,"1"4"-1464"16,0 1-62-16,2 2 170 0,0 0-98 15,-1 0-139-15,1 3-83 0,0 4-71 16,0 5-83-16,6 7-36 0,5 14 119 16,6 25 88-16,5 19-35 0,-1 18-31 15,-2 2 18-15,-7-10-5 0,-4-20-17 16,-3-19-3-16,-2-12-15 0,0-3-34 16,2 2-141-16,1 0-42 0,-2-1-128 15,0-10-407-15,0-8-771 0</inkml:trace>
        </inkml:traceGroup>
        <inkml:traceGroup>
          <inkml:annotationXML>
            <emma:emma xmlns:emma="http://www.w3.org/2003/04/emma" version="1.0">
              <emma:interpretation id="{32CD7D3B-BBD4-441C-BABD-F7F06AD50CFF}" emma:medium="tactile" emma:mode="ink">
                <msink:context xmlns:msink="http://schemas.microsoft.com/ink/2010/main" type="inkWord" rotatedBoundingBox="6561,118 9818,94 9826,1076 6568,1100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174872.4919">6218-158 1999 0,'-14'-21'502'0,"1"3"-267"0,4 4-45 16,1 5 200-16,5 4-117 0,-1 2-105 16,4 3-39-16,0 0-129 0,0 4-28 15,10 8-143-15,7 8 159 0,8 11 12 16,9 13 63-16,14 20 13 0,7 23-32 16,5 15 9-16,-6 0 22 0,-12-20-46 15,-12-25-11-15,-13-21-11 0,0-4 15 0,0 4-19 16,3-2 18-16,2 4-21 15,-5-9-1-15,-2-4-31 0,-2-7-81 0,-2-6-63 16,-4-6-77-16,0-6-88 0,-3 0-143 16,2-11-86-16,-1-7-93 0,0-2-323 15</inkml:trace>
          <inkml:trace contextRef="#ctx0" brushRef="#br0" timeOffset="174629.9309">6185 361 1217 0,'-5'2'733'0,"5"-2"-393"0,0-1-7 16,4-3 50-16,6-5-185 0,9-1-57 16,7-3-1-16,9-3 15 0,5-1-95 15,3 0 28-15,4 0-28 0,-1 4-9 16,-2-1-51-16,-7 3-2 0,-5 3-11 0,-4 2 12 15,-6-1-21-15,-6 4-29 0,-7-1-116 16,-5 3-128-16,-4 1-195 0,-1 0-113 16,-11 0-87-16,-6 0-549 0</inkml:trace>
          <inkml:trace contextRef="#ctx0" brushRef="#br0" timeOffset="174289.1351">6131 7 2525 0,'3'0'258'0,"0"3"-187"0,0 5 57 16,0 2 100-16,0 8-37 0,2 1-108 16,-2 5 94-16,-1 3 12 0,-2 1-66 15,0 0-108-15,-5 0 7 0,-3 1 16 16,-3 1-16-16,-3 1-22 0,1 1 0 15,-1-3 22-15,-2-3-22 0,5-4-6 0,0-6-16 16,4-8 6-16,5-1 0 0,1-7-12 16,1 0-38-16,0 0-12 0,1-4-29 0,7-1-20 15,3-3-28-15,1-1 50 0,10-1 32 16,1-4-20-16,3 3 52 0,-1 0-142 16,-2 2 103-16,-1 8 80 0,-5 1 0 15,-3 3 0-15,-3 7-31 0,-3 0 31 16,-2 4 29-16,0 5 51 0,-3 2 26 15,-3 3 22-15,0 3-33 0,0-1 10 16,0-1-41-16,-1-1-7 0,-1-4 0 16,2-3-57-16,0-4-10 0,0-5-3 15,0-3 10-15,0-2 0 0,3-3-38 16,0 0-122-16,0-2-137 0,4-4-170 0,-3-7-167 16,4-6-188-16</inkml:trace>
          <inkml:trace contextRef="#ctx0" brushRef="#br0" timeOffset="174457.507">6349 75 2443 0,'4'-8'397'0,"-4"3"-208"0,1 2 55 15,1 3 32-15,-1 0-155 0,4 0-96 16,1 0 10-16,0 0 8 0,4 0-43 16,0 0-16-16,1 3-44 0,-1 2-63 15,-3 3-49-15,0 2-77 0,-7 3-84 16,0 3-103-16,-7 3-191 0,-7 0-53 15,-3 3-317-15</inkml:trace>
          <inkml:trace contextRef="#ctx0" brushRef="#br0" timeOffset="175016.4097">6725 407 1369 0,'-7'-8'1111'15,"0"4"-718"-15,-1 1 24 0,-1 3 17 16,-2 0-185-16,0 0-124 0,-3 4-16 0,-2 5 9 15,-4 4-34-15,-3 6-53 0,-5 8-31 16,-1 1 0-16,-4 5-15 0,1 1-16 16,2-6-41-16,5-8-108 0,5-9-42 15,6-9-110-15,5-8-325 0,3-14-890 16</inkml:trace>
          <inkml:trace contextRef="#ctx0" brushRef="#br0" timeOffset="175149.5526">6542-87 3312 0,'9'-8'336'0,"-6"6"-238"0,-1 2 25 16,1 0-60-16,0 0-63 0,3 2-85 16,2 4 82-16,3 2 2 0,1 5 1 15,0 2-35-15,-1 7-132 0,0 2-278 16,-3 4-604-16,-3-5-1041 0</inkml:trace>
          <inkml:trace contextRef="#ctx0" brushRef="#br0" timeOffset="175943.8499">6908-9 1746 0,'3'0'462'0,"-2"3"-316"0,-1 2 29 16,3 4 127-16,-3 4-61 0,2 0-94 15,-2 4-16-15,0 1-7 0,-5 2-19 16,-2 0-58-16,-4 4-34 0,-2-2-13 16,-1 2-73-16,2-1-124 0,-1-6-20 15,3-4-78-15,2-2-46 0,2-8-9 0,3-1 12 16,3-2-23-16,0-2 9 0,0-1 173 15,0-2 179-15,0 2 10 0,0 1 195 16,1 2 75-16,1 0-75 0,1 6-62 16,1 6 72-16,1 4-30 0,0 10-46 15,1 6 59-15,-1 4 14 0,-2 5-28 16,-2-2-85-16,1-1-19 0,-2-2-41 16,1-4-18-16,1-6-21 0,-2-3 0 0,0-9-1 15,1-4-68-15,3-9-217 0,-3-1-295 16,4-11-497-16</inkml:trace>
          <inkml:trace contextRef="#ctx0" brushRef="#br0" timeOffset="176355.7535">6844 471 2568 0,'0'-5'290'16,"0"1"-241"-16,5 0 95 0,6-1-58 15,2 0-60-15,8 0-13 0,3-1 22 16,4 1 13-16,-1 3-26 0,1-3-22 15,-5 3-19-15,-5 2-77 0,-5 0-176 16,-5 3-202-16,-5 3-345 0,-3 2-516 16</inkml:trace>
          <inkml:trace contextRef="#ctx0" brushRef="#br0" timeOffset="176494.2616">6877 609 1132 0,'0'0'1370'16,"0"-2"-1058"-16,0-1-100 0,6-2-45 0,5 0-126 15,4-2-41-15,5 0-25 0,5 0 6 16,3 0 6-16,1-4-10 0,-1 2-223 16,0-4-367-16,-4 3-629 0</inkml:trace>
          <inkml:trace contextRef="#ctx0" brushRef="#br0" timeOffset="176192.161">6917 218 1382 0,'1'-13'286'16,"1"1"-191"-16,3 6 42 0,-1 2 58 16,6 0-108-16,0 2-19 0,0 2 13 15,2-2 33-15,-1 2-27 0,0 0-45 16,0 2-13-16,1 4 29 0,-1 4 22 15,0 7 14-15,0 2-14 0,0 6 36 16,-1 8-1-16,0 5-32 0,1 1 10 16,-2 4-11-16,0-4-28 0,0 1 4 15,1-4-24-15,-2-5 11 0,-2-4-26 16,1-3-16-16,-2-6 12 0,0 0-15 0,-2-8-4 16,-2-1 1-16,-1 0-63 0,0-7-87 15,0 2-76-15,-1-3-105 0,-8-1-295 16,-4 0-689-16</inkml:trace>
          <inkml:trace contextRef="#ctx0" brushRef="#br0" timeOffset="176702.6943">7167 76 2054 0,'-2'-6'363'0,"-1"5"-92"16,1 1 66-16,1 0-132 0,-1 1-205 15,1 6 3-15,-2 5 39 0,-4 5 69 16,0 5 0-16,-1 4-66 0,-1 2-32 16,-1 0-13-16,6-5-32 0,0-3-127 0,4-8-96 15,0-5-118-15,2-7-102 0,4-2-45 16,5-9-79-16,2-5-134 0</inkml:trace>
          <inkml:trace contextRef="#ctx0" brushRef="#br0" timeOffset="177003.925">7202 139 92 0,'9'-14'728'0,"-1"2"-302"16,-2 4-142-16,1 3-47 0,-1 2-80 15,2 1-82-15,-1 2-4 0,4 0-6 16,2 2 13-16,1 7 6 0,1 8 55 0,1 2 3 16,-1 8-26-16,1 3-42 0,-1 6 10 15,-3 5 35-15,-1 0 6 0,-1 3 3 16,-4-1 6-16,-2-4-20 0,0-3 3 15,-3-3-25-15,2-7 0 0,-1-3-26 16,-1-4-19-16,1-5-12 0,-1-4-1 16,-1-4 1-16,0-3-7 0,0-2 12 15,0-1 26-15,0 0 24 0,-1 0 22 16,-7 0 19-16,-3-4-131 0,-7-2 0 0,-4-4-84 16,-6-3-34-16,-3-2 65 0,-2-4-12 15,2-1 65-15,4-2 22 0,3 2 13 16,6-1-10-16,8 6-25 0,3 3-2 15,7 1-1-15,0 2-28 0,11 2-43 16,9-6 5-16,11 0 28 0,9-2 16 0,5 2-38 16,5 1-142-16,-1 4-281 0,-4 2-153 15,-6 4-707-15</inkml:trace>
          <inkml:trace contextRef="#ctx0" brushRef="#br0" timeOffset="177844.4883">7605 28 2291 0,'11'0'359'0,"-2"0"-285"0,5 0-26 0,3-1 145 16,5 1-87-16,-2 0-71 0,2 0-15 15,1 2 12-15,-3-2 6 0,-1 0-13 16,0 0-21-16,-4 0 8 0,-4 0 4 16,-2 0-15-16,-3-1-1 0,-2 1-2 15,-3 0-20-15,-1 0 3 0,0 0-29 16,0 3-45-16,-1 1-26 0,-4 2 68 16,0 1-33-16,-1 2-38 0,-2 3-33 15,-3 3-45-15,4-1-63 0,-3 2 19 16,1 3 68-16,1-3-12 0,2 1 9 15,0-1 133-15,1-5-42 0,1 1-104 0,-3-2-147 16,3-4-173-16</inkml:trace>
          <inkml:trace contextRef="#ctx0" brushRef="#br0" timeOffset="178141.0533">7722 259 243 0,'4'0'542'0,"-2"0"-353"0,-2 0-46 16,1 0 69-16,1 3-10 0,1 1-40 16,-2 6 4-16,4 1 20 0,-3 4-53 15,-1 5-10-15,1 4-3 0,-1 6 45 16,1 4-14-16,-2-1-25 0,0-3-20 0,0-3-10 16,1-2-10-16,1-6-16 0,-2-3-31 15,5-7-4-15,-4-2-16 0,2-3 0 16,-1-3-16-16,2-1 16 0,4 0-3 15,3-5 61-15,3-5-11 0,3 2-31 16,2-7-13-16,1-3-9 0,-2-2-13 16,3 0-15-16,-4-4-99 0,-2-2-67 0,-1 1-104 15,0-6-88-15,-3 0-432 0,1 1-612 16</inkml:trace>
          <inkml:trace contextRef="#ctx0" brushRef="#br0" timeOffset="178515.1779">8044 5 1523 0,'-6'0'982'0,"0"0"-853"15,-2 0-19-15,2 3 150 0,-1 4-78 16,3 1-131-16,-1 3-12 0,-1 1 37 16,4 1 10-16,1-2-42 0,1 1-44 15,0-4-19-15,0-1 15 0,0-3-8 16,6 0-4-16,2 0 3 0,4-3 10 15,5 0 3-15,3-1 0 0,10 0 22 16,6 0 4-16,2 0-4 0,3 0-22 0,-4 0-13 16,-5 0 12-16,-2 0 1 0,-5 0 16 15,-7 2-3-15,-2 1 15 0,-5-1-3 16,-7 3-12-16,-1-2-11 0,-3 4 36 16,0 4 51-16,-4 4 46 0,-9 6 22 0,-2 6-59 15,-5 4-17-15,-5 0-44 0,0 3-9 16,-3 1-15-16,-1-1-11 0,-1 1-1 15,1-4 14-15,4-3 7 0,2-4-22 16,4-5-1-16,5-6-27 0,3-7-62 16,5-2-95-16,0-3-60 0,1-1-66 15,1-1-194-15,0-8-253 0,1-5-401 16</inkml:trace>
          <inkml:trace contextRef="#ctx0" brushRef="#br0" timeOffset="178675.8926">8018 229 2015 0,'-8'-16'427'0,"3"5"-210"0,2 1 85 15,2 6 133-15,1 3-197 0,0 1-232 16,1 4-6-16,12 7-73 0,4 6 73 0,6 4 57 16,8 8-13-16,0 5 4 0,3 2-29 15,-6 1 0-15,0-1-10 0,-5-3-7 16,-3-4-4-16,-1-3-100 0,-1-1-126 16,-1-7-171-16,-3-6-355 0,-1-7-792 15,-4-5 812-15</inkml:trace>
          <inkml:trace contextRef="#ctx0" brushRef="#br0" timeOffset="179138.7102">8422-149 2148 0,'-35'75'262'15,"45"-75"-81"-15,8-5 77 0,5 1-66 16,5 1-108-16,3 0 2 0,3 0 16 0,-2 0-3 16,1 1-23-16,-2-1-28 0,-2 1-38 15,-2 2-10-15,-6 0-3 0,-3 0-10 16,-5 0 1-16,-5 0-7 0,-3 6 12 16,-2 2 7-16,-1 6 32 0,-2-1 0 15,1 6-10-15,-1 5-6 0,0 1-2 16,0 3-13-16,0 1-1 0,0-1 0 0,0 0 0 15,0-2-63-15,-3-1-102 0,0-3-87 16,-2 0-130-16,-3-8-265 0,-1-3-451 16</inkml:trace>
          <inkml:trace contextRef="#ctx0" brushRef="#br0" timeOffset="178858.1061">8422-149 2303 0,'5'0'427'0,"-2"-1"-328"0,3 1-18 0,4 0 44 16,0 0-85-16,6 1-40 0,-1 2-2 15,1 2 0-15,-2 0-1 0,-2 2-32 0,-4 0-193 16,-2 5-337-16,-6-4-708 16</inkml:trace>
          <inkml:trace contextRef="#ctx0" brushRef="#br0" timeOffset="179740.6591">8622-64 1148 0,'-7'-22'595'0,"0"11"-246"15,0 6-38-15,0 5 5 0,0 10-255 0,-1 13-48 16,-3 13 64-16,-3 18 55 0,-1 26-39 16,-2 19-1-16,1 3-18 0,4-13-23 15,1-22-3-15,8-26-1 0,1-10 20 16,1-6-54-16,1 1-11 0,0-2 1 0,0-1 9 16,3-9-12-16,6-8-22 0,3-6 22 15,7 0 0-15,6-8 66 0,9-9-21 16,3-1-31-16,3-5-14 15,-1-1 0-15,0-6-1 0,-3 2-1 0,-4 1-14 16,-6 0 13-16,-5 4-16 0,-7 4 19 16,-7 2 2-16,-7 4-2 0,-1 2-2 15,-15 3-64-15,-4 2-62 0,-6 3 81 0,-7 0 15 16,-4 3 32-16,1 0 0 0,1 6 3 16,8 3 35-16,7-3 102 0,12 1-23 15,8-1-117-15,4 5-44 0,16 3 44 16,11 4 47-16,14 5 38 0,10 5-31 15,11 0-42-15,6 4 7 0,3 3-19 16,-1 1-53-16,-1 2-188 0,-6-5-260 16,-7-3-677-16,-10-3-613 0</inkml:trace>
          <inkml:trace contextRef="#ctx0" brushRef="#br0" timeOffset="179393.5209">8563 150 2245 0,'0'-13'462'0,"7"1"-382"0,3-2 52 15,3 4 51-15,4 1-106 0,1 1-58 0,3 1 45 16,0 2-7-16,-2 1-22 16,-4 1-16-16,-2 0-19 0,-7 3-10 0,-3 0-31 15,-3 0-17-15,0 6-22 0,-4 2 29 16,-7 4 3-16,-5 1-58 0,-6 6-128 16,-4 2-219-16,-2 4-161 0,0 2-112 15,2 0 68-15,4-3 364 0,10-6 294 16,6-1 202-16,4-7-58 0,2-4-86 15,2 0 83-15,5-4 162 0,3-2 71 0,1 0-29 16,1-1-25-16,0-3-106 0,-1-2-136 16,2 1-49-16,-1-5-6 0,0-2-23 15,-2-1-126-15,2-4-239 0,-4-2-149 16,-4-2-272-16</inkml:trace>
        </inkml:traceGroup>
      </inkml:traceGroup>
      <inkml:traceGroup>
        <inkml:annotationXML>
          <emma:emma xmlns:emma="http://www.w3.org/2003/04/emma" version="1.0">
            <emma:interpretation id="{33640BD6-1E0D-46EF-99AB-94F20CBE24BE}" emma:medium="tactile" emma:mode="ink">
              <msink:context xmlns:msink="http://schemas.microsoft.com/ink/2010/main" type="line" rotatedBoundingBox="615,1217 11140,893 11187,2391 661,2715"/>
            </emma:interpretation>
          </emma:emma>
        </inkml:annotationXML>
        <inkml:traceGroup>
          <inkml:annotationXML>
            <emma:emma xmlns:emma="http://www.w3.org/2003/04/emma" version="1.0">
              <emma:interpretation id="{34E67805-8FB6-47D3-BF91-9C285BB0D7E9}" emma:medium="tactile" emma:mode="ink">
                <msink:context xmlns:msink="http://schemas.microsoft.com/ink/2010/main" type="inkWord" rotatedBoundingBox="620,1379 3927,1278 3960,2365 654,2466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236418.7171">771 1274 1885 0,'2'0'214'16,"-1"7"-36"-16,2 4 149 0,2 6-63 16,-2 1-39-16,-1 5-91 0,-1 2 105 15,-1 2-157-15,0 1 70 0,0-1-86 16,-1-1-6-16,-2-2-14 0,-1 0-45 16,1-6 8-16,2-2-8 0,-2-4-2 15,3-4 2-15,0-2 0 0,0-1 18 0,0-5-7 16,0 0-11-16,0 0-1 0,0 0-3 15,1 0-25-15,7 0-22 0,1 0-89 16,7 5 139-16,7 4 0 0,2 2 9 16,4 2 7-16,2 2-32 0,0-1 10 0,-3 1 6 15,-1 2 16-15,-4 0 6 0,-1 0 31 16,-4 0-53-16,-4-1-85 0,-3-1-209 16,-5-5-292-16,-4-1-507 0,-2-2-371 15</inkml:trace>
          <inkml:trace contextRef="#ctx0" brushRef="#br0" timeOffset="236642.0203">962 1365 2460 0,'-2'-2'422'0,"1"0"-153"16,1 2 53-16,-2 0-87 0,2 0-81 15,0 0-54-15,0 5-68 0,0 4-32 16,0 4 0-16,0 5 81 0,0 8 0 15,2 1 0-15,-2 4-46 0,0-2 36 16,0 0-59-16,-5 0 16 0,-4 0-25 0,1-3-4 16,-3 1 1-16,2-2-139 0,-2-3-139 15,0 0-412-15,-1-4-570 0,-1-4-603 16</inkml:trace>
          <inkml:trace contextRef="#ctx0" brushRef="#br0" timeOffset="234354.4537">123 1291 485 0,'0'0'1429'0,"0"-2"-1030"0,0 2-147 0,0 0-17 16,0 0-84-16,0 0-51 0,0 0-42 15,0 0-17-15,0 0-20 0,0 0-21 16,0 7-67-16,5 0-39 0,-1 4 106 16,6 7 55-16,1 7 124 0,1 7-35 15,-1 4-142-15,1 2 188 0,-6 2-136 0,1-2-29 16,-3 1 29-16,-2-3-32 0,-1 3-19 16,-1-2 13-16,0-3 0 0,0-3-7 15,0-3 4-15,0-5-26 0,0-3 13 16,0-4-19-16,0-5-101 0,0-4-64 15,0-7-96-15,0 0-160 0,3-6-197 16,1-7-167-16,2-7-479 0</inkml:trace>
          <inkml:trace contextRef="#ctx0" brushRef="#br0" timeOffset="234757.4399">323 1268 417 0,'2'-6'434'0,"-2"4"-216"0,1 0 17 0,-1 1 28 16,2 1 11-16,-2 0-46 0,0 0-17 16,0 0-27-16,0 0-48 0,0 3-36 15,0-1-30-15,0 1-2 0,-3 2-7 16,-2 1-35-16,0 5 47 0,-6 3 37 15,4 0-50-15,-4 1-44 0,0-1-16 16,0-2-45-16,2-3-67 0,3-1-48 16,-4-3-24-16,4 0-48 0,3-5-24 15,2 0-32-15,1 0-19 0,0 0 8 16,0-3 9-16,0 1 150 0,1 2 106 0,1-2 34 16,-1 1 42-16,2 1 43 0,0 0 36 15,2 3 41-15,1 0 21 0,-1 1 41 16,1 4 21-16,2 0-70 0,-2 4-58 15,3 2 29-15,-6 2 15 0,4 3-103 0,-4-1-3 16,0 0-52-16,-2-2-1 16,1 1 1-16,-2 0-3 0,0-4-242 0,0-2-320 15,0-6-242-15</inkml:trace>
          <inkml:trace contextRef="#ctx0" brushRef="#br0" timeOffset="235079.9144">332 1342 986 0,'8'-5'264'0,"-2"2"-186"0,5-1 49 0,3 1 39 16,-3 0-20-16,3 1-58 0,0 0-19 16,-2 1-66-16,1-1 33 0,-6 2 0 15,0 0-36-15,-3 0 0 0,1 0-4 16,0 0 4-16,-2 2 26 0,-2 2 39 0,-1-2 10 15,3 1 9-15,-1 3 16 0,3-1 4 16,-2 3 9-16,0 2-36 0,1 2 4 16,3 4-4-16,-4 0 4 0,0 2-27 15,-2 1 10-15,4 0-16 0,-3-3-48 16,1 1 51-16,-2-1-50 0,1-2 1 16,-2 0-2-16,0 0 48 0,0-4-48 15,1 1-16-15,-1-2-128 0,0-2-72 0,0-1-93 16,0-1-285-16,0 0-93 0,-4-5-370 15</inkml:trace>
          <inkml:trace contextRef="#ctx0" brushRef="#br0" timeOffset="235798.3963">346 1734 686 0,'-6'-5'1022'0,"-5"1"-608"16,5 4-16-16,-2 0-40 0,5 0-121 16,-5 0-87-16,4 3-45 0,-1 2-105 15,1 1-16-15,-3 1-98 0,4 4 18 16,-5 4 25-16,7-1-31 0,1-1-239 16,0-2-671-16,9-6-421 0</inkml:trace>
          <inkml:trace contextRef="#ctx0" brushRef="#br0" timeOffset="235283.7491">363 1498 412 0,'0'-3'1888'0,"0"1"-1494"16,0 2-172-16,0-2-52 0,0 1-106 15,3 1-64-15,4-2 0 0,-4 1-64 16,1-2-19-16,6 2 83 0,4-2 41 16,-2 1-25-16,5-1 1 0,-4 1-17 15,-3-1-11-15,1 1-98 0,-5 2-139 16,-2 0-249-16,-3 0-495 0,-1 3-168 0</inkml:trace>
          <inkml:trace contextRef="#ctx0" brushRef="#br0" timeOffset="235677.2294">359 1594 1744 0,'0'-1'514'0,"0"-1"-226"0,0 2-101 16,3-1-135-16,1 0-52 0,6 1-54 0,-2-1 54 16,2 1 22-16,4 0-22 0,-1-2-14 15,-1 1 14-15,-3-1 16 0,1 1 7 16,-2 1-23-16,-1 0-65 0,-4 0-89 15,-1 0-37-15,-1 0-140 0,-1 0-14 0,0 0 111 16,0 0 81-16,0 0 85 0,-1 0 68 16,-1 0 65-16,1 3 23 0,1-2 32 15,0 2-35-15,0 1-4 0,0 1-26 16,0 5 72-16,0 3 72 0,0 3-30 16,3 6-37-16,-2 3-2 0,3 2-46 15,-3 1 3-15,2 2-7 0,-1-4 7 16,2-2-23-16,0-2 39 0,2-3-55 15,-5-4 23-15,1-6-30 0,-1-4-18 16,1-2-20-16,-2-3 22 0,1 0 1 16,-1 0 6-16,0 0 13 0,0 0 9 15,0 0 6-15,0 0 4 0,0 0 9 0,0 0-2 16,-3 0-71-16,0 0-133 16,-6-7-99-16,-2-3-213 0,0-1-279 0,-4-5-332 15,1 0 32-15</inkml:trace>
          <inkml:trace contextRef="#ctx0" brushRef="#br0" timeOffset="235909.1481">585 1643 1442 0,'5'0'286'0,"2"6"-12"0,1 0 79 0,3 2-198 15,-3 2-81-15,3 1-6 0,0 3-29 16,-5-6-39-16,3 2-207 0,-1-5-805 16,3-1-460-16</inkml:trace>
          <inkml:trace contextRef="#ctx0" brushRef="#br0" timeOffset="236815.228">678 1577 2550 0,'0'-2'515'0,"0"0"-282"15,0 1 34-15,0-1-36 0,0 1-109 16,3-1-122-16,5-4-21 0,6-2-65 16,9-6 86-16,11-5 32 0,8-5-32 15,5-2-95-15,-2 1-374 0,-4 2-632 16,-5 2-487-16</inkml:trace>
          <inkml:trace contextRef="#ctx0" brushRef="#br0" timeOffset="232726.9518">106 1235 440 0,'-2'2'1437'16,"2"-2"-1125"-16,0 0-134 0,0 0 29 0,0 0-17 15,0 0-20-15,0 0-32 0,0-2 19 16,4 1-4-16,0 0-109 0,-1 0-44 16,2-1-50-16,4 1-20 0,-1-1 63 0,8-4 7 15,5 0 26-15,6 0 2 0,1-1-9 16,3-1 28-16,0 0-47 0,1-2-22 16,-2 2 22-16,-3 1 0 0,1 4-15 15,0-2 15-15,-6-1 11 0,-2 4-11 16,-1-1-13-16,-7 3-25 0,-1-2-106 15,-3 2-109-15,-4 0-204 0,-2 0-303 16,-2 0-334-16,-2 2 460 0</inkml:trace>
          <inkml:trace contextRef="#ctx0" brushRef="#br0" timeOffset="237538.6446">1055 1598 2010 0,'0'-4'1047'0,"0"0"-848"0,0 3-75 16,4 0-124-16,6-1-67 0,4 1 26 15,7-2 41-15,3-1 57 0,2 1-28 16,2 0-4-16,-5 1-28 0,0 2 3 16,-7 0 0-16,-2 5 0 0,-8-2 22 15,0 4 7-15,-3 1-17 0,-3 2 1 16,0 5-13-16,-3 4 38 0,-8 6 19 15,-1 0-15-15,-2 0-42 0,2-1-42 16,1-5 36-16,3-4-10 0,5-5 0 0,3-7-22 16,0-3 26-16,2 0-17 15,2 0-28-15,4 0-4 0,6 0 47 16,0 0 14-16,6-3 0 0,5-5-105 16,0-5-331-16,4-1-802 0,-1 0-285 0</inkml:trace>
          <inkml:trace contextRef="#ctx0" brushRef="#br0" timeOffset="237267.7334">1095 1570 1833 0,'0'5'423'0,"3"-2"-368"16,5 4 232-16,-2 4-3 0,4 3-53 15,2 0 5-15,-3 2-90 0,2 1-44 16,0-2-48-16,-5 0-32 0,3-4 3 16,-2 2-23-16,-3-3-2 0,2 0-1 15,-4-2-221-15,-2-3-324 0,0-2-697 16,0-3-350-16</inkml:trace>
          <inkml:trace contextRef="#ctx0" brushRef="#br0" timeOffset="237106.005">1210 1090 2338 0,'0'0'555'16,"0"0"-293"-16,0 0 9 0,-5 2-125 15,2 5-82-15,0 3-26 0,-6 6 91 16,-1 6-69-16,0 4 6 0,-3 3 6 15,2 1-48-15,2-2-23 0,-3-5 32 16,1 0-29-16,5-2-4 0,-2-4 0 16,5-6-59-16,1-5 22 0,2-6 11 15,0 0-8-15,2 0-23 0,4 0-28 16,-1 0-19-16,-1-1 15 0,7 1 89 16,5-2 23-16,2 0-11 0,4 1-12 15,0-2 32-15,1 1-23 0,-6-1-9 16,1 0-3-16,-5 3 3 0,-2 0-1 0,-4 0-37 15,0 0-114-15,-4 3-164 0,-3 3-295 16,0 4-174-16,-8 2-260 0,-4 2 348 16</inkml:trace>
          <inkml:trace contextRef="#ctx0" brushRef="#br0" timeOffset="239727.5591">1486 1680 1138 0,'-23'11'400'15,"6"-4"56"-15,4-4 43 0,8-3-128 16,4 0-80-16,1 0-23 0,0-1-43 16,3-1-23-16,6-3-167 0,-1 2-35 15,9-6-90-15,9 0 90 0,13-4 28 16,5-2-25-16,7 0 0 0,-5 2-2 16,1 1-2-16,-5 4-35 0,-7 5 36 15,-5 0 12-15,-2 2 4 0,-7 1-13 0,-2 0 13 16,-5 0-16-16,-5 0-13 0,-6 0-208 15,-3 0-288-15,0 4-271 0,-6 1-229 16,-6 3-25-16</inkml:trace>
          <inkml:trace contextRef="#ctx0" brushRef="#br0" timeOffset="238010.0523">1407 1035 979 0,'1'0'1695'15,"-1"0"-1489"-15,2 0-129 0,-1 0 3 16,1 5-54-16,1 1 28 0,3 4 52 15,0 2 18-15,1 1-16 0,-1 0-54 16,-5 5-25-16,-1 1 5 0,0 5-8 16,0 4-26-16,-3 2-133 0,-4-1-443 15,2-3-721-15,0-11-295 0</inkml:trace>
          <inkml:trace contextRef="#ctx0" brushRef="#br0" timeOffset="239202.2579">1518 1378 1689 0,'89'-31'348'0,"-89"31"-266"16,3-2-43-16,5 1-23 0,4 0-3 15,2 0-10-15,3-1 23 0,5 1 9 16,-5-1-22-16,1-1 0 0,1-1 0 15,-4 4 0-15,-1 0 26 0,-1 0 6 16,-4 4 7-16,-1 1 16 0,1 0 19 16,-4 3 16-16,3 0 20 0,-2 3-20 15,3 1-39-15,-3-1 3 0,1 2 10 16,-1 2-52-16,0-2-25 0,2-1 4 16,-5-1 24-16,-3-2-24 0,1-1-2 0,-1-2 7 15,0 3-9-15,-1-3-115 0,-4 1-190 16,-4-1-247-16,-2-1-424 0,0 0-279 15</inkml:trace>
          <inkml:trace contextRef="#ctx0" brushRef="#br0" timeOffset="238937.1769">1518 1378 1711 0,'0'0'727'0,"0"0"-424"0,0 0-36 16,0 0-62-16,0 0-167 0,2 0-38 15,3 5-55-15,2 0 55 0,-2 4 22 16,6 0 4-16,-2 4 3 0,0-2 22 16,1 1-35-16,-2-1-16 0,1-2-51 15,-6-3-221-15,2-1-182 0,-2-2-374 0,-2-3-699 16</inkml:trace>
          <inkml:trace contextRef="#ctx0" brushRef="#br0" timeOffset="238309.6632">1545 1243 1426 0,'3'5'244'0,"-2"-3"-136"0,4 2 101 16,1 2-102-16,-1-3-72 0,3 2-5 0,-1 0-27 15,4-3-3-15,-5-2-195 0,2 0-541 16</inkml:trace>
          <inkml:trace contextRef="#ctx0" brushRef="#br0" timeOffset="238172.3543">1563 1077 25 0,'5'-4'1868'0,"1"2"-1651"0,0 2-155 0,4 0 48 15,-3-2-75-15,3 1-34 0,-1 1 3 16,2-2 9-16,-3 2-13 0,-2 2-33 16,-3 3-419-16,-3 3-600 0,0 0 254 15</inkml:trace>
          <inkml:trace contextRef="#ctx0" brushRef="#br0" timeOffset="239392.0241">1646 1454 1791 0,'0'-2'669'0,"0"2"-392"0,0 0-55 15,0-4-148-15,1 4-74 0,7-1-61 16,-2 0 61-16,8 0 3 0,0-4 42 15,3 2-10-15,-2-2-33 0,-1 2 19 0,-3 0-21 16,-6 2-13-16,0 1-29 0,-5 0-64 16,0 1-129-16,0 5-165 0,0 1-52 15,-5 1-62-15,0 4 51 0,-4-3-231 16</inkml:trace>
          <inkml:trace contextRef="#ctx0" brushRef="#br0" timeOffset="239496.9146">1646 1454 22 0,'71'45'456'0,"-71"-45"-159"0,0 0-56 16,3 0-58-16,0 0-43 0,3 0-40 15,-1 1-25-15,4-1-32 0,-4 0-14 16,1 1-13-16,0 1-16 0,-3-2-31 16,0 0-243-16,-3 3-296 0,0-2-157 15</inkml:trace>
          <inkml:trace contextRef="#ctx0" brushRef="#br0" timeOffset="239902.7782">1669 1599 2201 0,'-3'-1'533'0,"1"1"-228"0,-1 0 27 16,3 0-106-16,0 1-128 0,0 4-98 15,0 4-52-15,0 4 52 0,0 7 29 16,0 4 43-16,3 4-40 0,0-1-23 16,-1-3 4-16,1-1-23 0,0-5 10 15,3-3-94-15,-3-7-128 0,0-3-151 16,4-5-184-16,0-3-412 0,4-7-153 16</inkml:trace>
          <inkml:trace contextRef="#ctx0" brushRef="#br0" timeOffset="238497.8257">1725 1005 1327 0,'0'-1'1088'0,"0"1"-762"16,0 0-78-16,0 0-94 0,0 0-116 15,0 1-9-15,0 6 15 0,-4 2 11 16,0 6 47-16,-1 3-26 0,-4 4-38 15,-2 3-38-15,2-1-13 0,-4-2-152 0,4-5-177 16,4-5-154-16,4-7-228 0,1-5 31 16,1-1-4-16,9-8 305 0</inkml:trace>
          <inkml:trace contextRef="#ctx0" brushRef="#br0" timeOffset="238749.9158">1706 1117 1412 0,'11'46'407'0,"-11"-43"-211"16,0-1 8-16,0 3-36 0,1 2-42 0,2-3-35 15,1 3-52-15,-1-2-23 0,0 3 0 16,0 1 10-16,-2 2-26 0,-1-1-119 16,0-1-249-16,0 2-325 0,-3-2-607 15</inkml:trace>
          <inkml:trace contextRef="#ctx0" brushRef="#br0" timeOffset="238669.2552">1706 1117 457 0,'11'-10'625'0,"-7"4"-201"16,3 0-89-16,-1 2-81 0,-1 2-144 0,2-1-52 15,-1 1-22-15,2-1-23 0,-2 0 0 16,4 3 0-16,-7-1-10 0,2 0-3 15,-1 1 0-15,-2 0-133 0,-2 0-312 16,0 5-229-16,-2-2-388 0</inkml:trace>
          <inkml:trace contextRef="#ctx0" brushRef="#br0" timeOffset="240073.3643">1821 1555 1307 0,'1'6'570'0,"2"8"-297"16,0 1 76-16,4 11-55 0,-4 4-101 15,5 5-46-15,1 7-51 0,3 1 76 16,-4 6-51-16,1-2-39 0,4-1-44 16,-7-5-38-16,3-6 16 0,-3-4-41 15,4-8 18-15,-6-8-158 0,3-6-198 16,-1-6-252-16,-2-3-719 0</inkml:trace>
          <inkml:trace contextRef="#ctx0" brushRef="#br0" timeOffset="240511.6693">2084 1209 2694 0,'0'0'427'0,"0"0"-213"0,0 0-29 15,0 1-87-15,0-1-98 0,0 0-22 16,0 2-80-16,0 1-9 0,0 9 31 16,2 1 68-16,2 7-20 0,1 2-221 15,0 2-340-15,3-2-503 0,-4-3-182 16</inkml:trace>
          <inkml:trace contextRef="#ctx0" brushRef="#br0" timeOffset="240738.8783">2174 1481 1269 0,'0'12'446'0,"0"-2"-205"0,0 3 61 0,0 5-56 16,0-3-82-16,2 5-32 0,-2-1-54 16,1 1-46-16,-1-1 22 0,2 3-41 15,-2-4-13-15,1 2-13 0,2-4 12 16,1-2-12-16,-3-3 12 0,2-3-1 0,0-3-20 16,2-4-4-16,-2-1 10 0,-1 0 16 15,2-3 12-15,2-4 65 0,2-6 22 16,3 0-3-16,0-3-42 0,0-6-18 15,1-2-34-15,1-4-2 0,1-6-19 16,-2-3-180-16,3-5-455 0,-4-4 27 16,2-5-794-16</inkml:trace>
          <inkml:trace contextRef="#ctx0" brushRef="#br0" timeOffset="241455.8882">2317 1462 1548 0,'0'-5'475'0,"0"1"-199"15,6-1-69-15,-1 0-123 0,6 1-26 16,4-3-3-16,-1 2-26 0,5-1-7 15,-1-1-20-15,1 2-1 0,-4 0-1 16,1 0-15-16,-4 3 15 0,-1-1 4 16,-6 2 9-16,-2 1-1 0,-2 0-11 15,1 0 2-15,-2 0 38 0,0 0 27 16,0 4-7-16,-5 3 10 0,-1 5 6 16,-3 4 95-16,-2 9 6 0,-3 5-95 15,-6 4 12-15,0 2-73 0,1 0 26 16,-3-5-33-16,5-3 14 0,5-5-27 15,4-6 0-15,0-5-2 0,5-3-2 16,2-4-14-16,1-2 0 0,0-3 13 0,0 0-19 16,0 0-13-16,7 0-12 0,0 0 47 15,4 0 9-15,6 0 23 0,-3 2-13 0,3-2 6 16,0 0 7-16,1-5 3 0,1-1-7 16,-1-2-28-16,1-1-11 0,-3-2-99 15,-1-2-214-15,-3 1-262 0,-2 0-220 16,-2 0-376-16,-5 3 423 0</inkml:trace>
          <inkml:trace contextRef="#ctx0" brushRef="#br0" timeOffset="241107.6956">2404 963 1559 0,'0'3'449'0,"0"2"-345"0,0 7 39 16,0 4 128-16,0 8-48 0,0 4-110 15,1 5-78-15,2 2 23 0,-1 1-33 16,1 1 1-16,-3 0 0 0,0 0 6 15,0 0-32-15,0-3-11 0,-5-2-27 16,-1-3-213-16,0-3-204 0,-3-7-199 0,1-3-627 16</inkml:trace>
          <inkml:trace contextRef="#ctx0" brushRef="#br0" timeOffset="240935.8203">2371 1004 756 0,'0'0'1350'0,"0"0"-1039"0,0 0-82 16,0 0-71-16,0 0-120 0,0 0-38 16,6 0-47-16,4 0 47 0,0 1 29 0,6 2 6 15,-2-2-9-15,5 2-13 0,-4-3 3 16,2 1 0-16,-6-1-2 0,-2 0-14 16,1 0-67-16,-7 0-223 0,1 0-342 15,-2 0-467-15,-2 0 281 0</inkml:trace>
          <inkml:trace contextRef="#ctx0" brushRef="#br0" timeOffset="241573.1931">2543 1589 509 0,'-1'0'1429'0,"1"0"-865"0,0 0-171 15,0 0-121-15,0 1-134 0,0 5-116 16,1 1-9-16,7 6-13 0,1 6 60 16,5 5-9-16,2 4-38 0,-1 1-13 15,2 0-3-15,2-1-89 0,-1-6-275 16,-4-2-738-16,3-8-785 0</inkml:trace>
          <inkml:trace contextRef="#ctx0" brushRef="#br0" timeOffset="241889.2262">2782 1164 2302 0,'0'-1'394'0,"0"1"-204"16,0 1-55-16,0 4-87 0,0 6-35 15,0 5 35-15,0 3 38 0,5 8 48 16,-1 4-42-16,-1 3-28 0,0 3-32 16,-1 0 2-16,0 0-34 0,-2-5-3 15,0-6-101-15,1-6-238 0,-1-8-317 0,0-9-737 16</inkml:trace>
          <inkml:trace contextRef="#ctx0" brushRef="#br0" timeOffset="242154.0747">2779 1119 2314 0,'0'-1'487'0,"0"1"-358"0,0 0-46 15,0 0-63-15,4 0-20 0,7 0 0 16,8-1 42-16,0-2 16 0,5 1-13 16,1-1-4-16,3 1-6 0,-2 1-31 15,1 1 8-15,-6 0-12 0,0 0 0 16,-1 1 3-16,-6 4 13 0,-3 2 12 15,1 1-2-15,-3 4 12 0,1 4 25 0,-3 3 17 16,-2 6 15-16,-2 4-6 0,-3 0-11 16,0 3-56-16,0-2 13 0,-1 3 0 15,-6-2-35-15,-2 2-30 0,-2-2-121 16,-3 1-239-16,-4-3-349 0,-1-3-781 16</inkml:trace>
          <inkml:trace contextRef="#ctx0" brushRef="#br0" timeOffset="242358.9632">2872 1435 2250 0,'0'0'433'0,"0"0"-272"0,0 8-116 16,0 6-9-16,0 2 79 0,0 7 55 16,0 5 34-16,0 3-87 0,0 0-19 15,-2 4-34-15,-2-5-45 0,1-1-19 0,3-3 0 16,0-1-16-16,0-9-89 15,0-3-123-15,0-4-108 0,1-6-195 0,7-3-219 16,-2-5 116-16,3-7-15 0,4-2 186 16</inkml:trace>
          <inkml:trace contextRef="#ctx0" brushRef="#br0" timeOffset="242642.6603">2963 1640 489 0,'2'0'395'0,"-1"0"-128"16,1 3-59-16,0 5 33 0,-1 3 33 15,-1-1 15-15,0 5-53 0,0-2-68 16,0 3-23-16,0 1-74 0,0-3-29 15,0-2-23-15,3-2-19 0,2-4-29 16,1-1-6-16,5-2 34 0,1-1 1 16,5-2 55-16,5 0 41 0,4 0 42 15,2-5 12-15,3-1-6 0,0-1-7 16,2 2-8-16,-2 0-37 0,-2 0-16 16,1 2-4-16,-4-1 7 0,-1 0-29 15,-2 0 0-15,-4 0 13 0,-2-1 14 0,-5 2 11 16,1-1 36-16,-10 0 34 0,0 1 8 15,-2 1-15-15,-1-1 26 0,0-2 24 16,0-4-28-16,-4-6-69 0,-6-8-104 0,0-8-25 16,-3-10-35-16,-4-10-126 0,0-21-235 15,-5-25-565-15,2-22-593 0,3-2-652 16</inkml:trace>
        </inkml:traceGroup>
        <inkml:traceGroup>
          <inkml:annotationXML>
            <emma:emma xmlns:emma="http://www.w3.org/2003/04/emma" version="1.0">
              <emma:interpretation id="{65F02B5D-ABFE-471C-A018-857455C4CFB4}" emma:medium="tactile" emma:mode="ink">
                <msink:context xmlns:msink="http://schemas.microsoft.com/ink/2010/main" type="inkWord" rotatedBoundingBox="4172,1362 6756,1283 6775,1901 4191,1981"/>
              </emma:interpretation>
              <emma:one-of disjunction-type="recognition" id="oneOf4">
                <emma:interpretation id="interp4" emma:lang="x-none" emma:confidence="1">
                  <emma:literal/>
                </emma:interpretation>
              </emma:one-of>
            </emma:emma>
          </inkml:annotationXML>
          <inkml:trace contextRef="#ctx0" brushRef="#br0" timeOffset="321765.093">4430 1399 1506 0,'0'-5'608'0,"0"2"-164"16,0-5-13-16,0 0-70 0,0-1-63 15,-2 1-58-15,1 0-5 0,-7 0-14 16,2-4-51-16,-2 4-49 0,-1 0-29 16,-2 3-21-16,-1 2-31 0,-2 3-25 15,-2 0-15-15,1 1 0 0,-1 6-61 16,1 2-35-16,-1 5 1 0,2 4 8 16,3 2 23-16,2 2 20 0,4-1 16 15,-1-1 6-15,5-1-5 0,1-5 14 16,0-1-21-16,1-1 3 0,7-2 3 0,-2-2 9 15,3-1 4-15,4 0 2 0,-5-4-9 16,2-3-12-16,4 0 15 0,-4 0 16 16,2-7 3-16,0-3 19 0,1-3-18 15,1-2-1-15,-5-4-34 0,2 0-23 0,0 3 7 16,-7 0 27-16,3 2 23 0,-4 5 3 16,-2 4-3-16,1 2 1 0,-2 3 34 15,0 0-4-15,0 0-31 0,0 4 0 16,0 0-3-16,0 2-3 0,3 2 6 15,5 3 37-15,-2-2-34 0,5 1-3 16,-2-1-3-16,5 0-10 0,-2-1 13 16,4-1 9-16,1-4-9 0,0-1-113 15,0-2-161-15,2-7-389 0,-2-6-764 0,-5-4-144 16</inkml:trace>
          <inkml:trace contextRef="#ctx0" brushRef="#br0" timeOffset="321999.4585">4563 1003 2461 0,'-6'-7'489'0,"3"2"-165"0,1 3 107 15,2 2-97-15,-1 0-166 0,1 0-102 16,0 5-66-16,0 3-28 0,0 3-71 16,0 12 99-16,3 9 72 0,2 9-32 15,-1 6-9-15,1 2 25 0,-2 0-56 16,5-2 0-16,-4-6-19 0,6-5 19 15,-1-2-2-15,3-6 1 0,1-1-10 0,1-4-4 16,1-5-13-16,1-2-88 0,1-1-185 16,0-2-240-16,0-3-217 0,-2 0-793 15</inkml:trace>
          <inkml:trace contextRef="#ctx0" brushRef="#br0" timeOffset="320726.4844">3664 1275 1500 0,'0'-2'375'0,"0"0"-180"0,0 1 161 15,0-1-23-15,-1 2-86 0,1 0-33 16,-4 0-32-16,3 0-42 0,1 0-51 16,0 0-39-16,0 0-48 0,0 0-2 15,0 0-19-15,0 0-9 0,0 3-7 16,0 1-6-16,0 4 41 0,8 5 33 15,-5 2 5-15,4 4 3 0,0 9-10 0,-1 5 17 16,0 0-4-16,-4 2-13 16,-1-1-30-16,1-6 1 0,-1-1-2 0,1-5 0 15,-1-3-2-15,1-5 2 0,-1-1 0 0,1-6 0 16,-2-1 0-16,2-4 0 0,-2 1 3 16,0-3 13-16,0 0 28 0,1 0 19 15,-1-2 12-15,2-1 25 0,-1-3 53 16,-1-4 73-16,0-5-105 0,0-6-121 15,0-7-44-15,0-7 1 0,0-3 15 16,2-3 25-16,4 0-23 0,-3 3 26 16,2 4 2-16,-1 1-2 0,3 7-28 15,-3 4 12-15,1 2 13 0,1 4-31 16,-3 5 24-16,0 3 10 0,-1 1 1 16,1 2-1-16,-3 3-13 0,1 1-5 15,-1 1-10-15,0 0-9 0,0 0-19 0,2 1-25 16,0 5-26-16,2 3-21 0,6 4-127 15,-1 6-37-15,2 2-120 0,1 4-379 16,-1-1-702-16,1 1 808 0</inkml:trace>
          <inkml:trace contextRef="#ctx0" brushRef="#br0" timeOffset="321307.125">3909 1480 377 0,'5'0'1737'15,"2"0"-1649"-15,4 0 19 0,3 0 148 16,6-4-4-16,-3-2-100 0,4-2-9 15,-3-4 14-15,2-1 3 0,-1 0-22 0,-5-2-14 16,1-1-34-16,-4 1-23 16,-1-5-16-16,-1 5-25 0,-4-1 7 0,-4 3-17 15,-1 2 23-15,0-1 6 0,0 3 25 16,-5 0-16-16,-7 1-41 0,0-2-12 16,-2 3 2-16,-2 1 17 0,-2 4 3 15,0 2 12-15,-5 0-28 0,3 3-6 0,1 7-31 16,1 2-34-16,1 1-7 15,4 5 31-15,4-3-6 0,6 4 25 0,3 1 0 16,0 1 3-16,0-1 4 0,5 5 14 16,4-1 1-16,5 1 2 0,-5-4-2 15,4-1-3-15,-1-4-7 0,0 3 10 16,-1-3 28-16,0 2-9 0,0-5-19 16,-2-2-9-16,1-2-139 0,0-7-286 15,6-2-281-15,-2-2-329 0,5-10-192 16</inkml:trace>
          <inkml:trace contextRef="#ctx0" brushRef="#br0" timeOffset="322791.3257">4771 1273 1817 0,'-2'0'804'0,"2"-3"-527"0,0 3-72 15,0-2-45-15,10-1-160 0,5 0 22 16,7 2 26-16,6 0 19 0,6-2-64 16,5 0 73-16,1 0-37 0,-1 2-5 15,1-1 4-15,-6 0-19 0,0-1 29 16,-3 2-48-16,-3 0-38 0,-3 1-241 0,-3 0-272 16,-5 0-675-16,-5 5-302 0</inkml:trace>
          <inkml:trace contextRef="#ctx0" brushRef="#br0" timeOffset="322606.4655">5100 1074 2381 0,'-3'-3'410'16,"-4"1"-96"-16,3 2 196 0,1 0-154 15,0 2-128-15,-2 3-110 0,0 3-92 16,2 7-26-16,-5 6-68 0,2 10 23 16,0 4 45-16,1 3 0 0,4-1-40 15,1-2 8-15,0-1 32 0,4-4 31 16,4-2-10-16,-2-3-8 0,2-1-13 16,-2-3 25-16,2-3-25 0,0-1 3 15,0-7-3-15,-2-4-18 0,0-1 15 16,0-3-22-16,0-2 3 0,1 0 21 0,-1-7 1 15,0-4-12-15,0-8-157 0,-3-3-406 16,-3-3-624-16,0 0-617 0</inkml:trace>
          <inkml:trace contextRef="#ctx0" brushRef="#br0" timeOffset="323670.2959">5211 1122 1041 0,'-1'-3'1366'0,"1"1"-1163"0,0 2-58 16,0 0-145-16,1 2-9 0,7 6-59 15,3 4 68-15,1 4 35 0,4 3-11 16,-2 6-24-16,1 3-142 0,-1-2-256 0,-1 2-168 15,-1-3 101-15,2-4-161 0,-6-1 199 16,3-3 314-16,-1-1 113 0,-5-2 45 16,1-1 336-16,0 1 40 0,-2-3-53 15,-1-4 26-15,3 0-7 0,-5-3-53 16,1-2-101-16,-2 0-75 0,2-2-10 16,-1 0 35-16,-1 0 25 0,2-2-14 15,-1-7-13-15,2-2-20 0,0-4-60 0,2-5-64 16,1-5-36-16,2 0-1 0,-2-3 0 15,2 3-3-15,0 2 3 0,-1 3-22 16,-2 4 10-16,1 3 8 0,-3 4-33 16,1 5-11-16,-3 2 20 0,1 2 3 15,-2 0-32-15,3 7-3 0,1 4 60 16,-1-1 47-16,2 6-18 0,1 1 21 16,-3 2-6-16,2 1-22 0,-2-3 38 0,3-1-47 15,-4-4-13-15,1-4-13 0,0-3 11 16,0-2 2-16,0-3 0 0,-1 0 13 15,-1 0 15-15,1-3 0 0,3-6-25 16,2-5 51-16,0-6-36 0,2-1-18 0,2-5-10 16,0 5 10-16,-1 2 0 0,3 5-16 15,-5 2-28-15,1 3 10 0,0 5 3 16,-1 2-1-16,-2-1 10 0,2 3 3 16,0 0 3-16,-1 3 4 0,1 3 12 15,3 1 14-15,1 5 5 0,1 1-3 16,1-2-3-16,-3 3-11 0,1-3 0 15,0-4 0-15,-1 0 0 0,2 0 1 16,-1-4 0-16,0 1 13 0,1-2 3 16,2-2 19-16,1 0 15 0,1-6 3 15,2-3 4-15,1-4-14 0,-5-3 1 16,2-4 16-16,-6-2-14 0,0-2-24 0,-3 0-9 16,-5 3 15-16,-3 3 15 0,0 5-24 15,-2 3 24-15,-9 2 10 0,-3 3-16 0,-3 2-40 16,-1 3-6-16,-5 0 3 15,1 9-19-15,3 3-74 0,2 3 16 0,6 2 21 16,4 2-19-16,7 3 50 0,1-1 19 16,10 3 6-16,6-1 3 0,5-3 0 15,4-1 9-15,7-3-6 0,2-4 10 16,10-3-4-16,0-3-9 0,5-6-31 16,-1-3-531-16,-2-8-1312 0,-4-2 89 15</inkml:trace>
          <inkml:trace contextRef="#ctx0" brushRef="#br0" timeOffset="322950.1626">5250 1314 993 0,'0'2'1117'0,"0"2"-861"0,0 3 44 0,0 3-10 16,0 3-25-16,0 2-64 0,0 0-45 15,0 1-17-15,0-2-35 0,0 1-57 16,0-3-9-16,0-1-35 0,2-1-3 16,-1-2-25-16,-1-3 23 0,2-1-14 15,-2-1-78-15,0-3-226 0,0 0-223 16,0-7-659-16,0-5-505 0</inkml:trace>
        </inkml:traceGroup>
        <inkml:traceGroup>
          <inkml:annotationXML>
            <emma:emma xmlns:emma="http://www.w3.org/2003/04/emma" version="1.0">
              <emma:interpretation id="{5C93ACF3-CF6D-4740-BF57-A747AE8F7DD5}" emma:medium="tactile" emma:mode="ink">
                <msink:context xmlns:msink="http://schemas.microsoft.com/ink/2010/main" type="inkWord" rotatedBoundingBox="6972,1116 9357,1042 9400,2446 7015,2519"/>
              </emma:interpretation>
              <emma:one-of disjunction-type="recognition" id="oneOf5">
                <emma:interpretation id="interp5" emma:lang="x-none" emma:confidence="1">
                  <emma:literal/>
                </emma:interpretation>
              </emma:one-of>
            </emma:emma>
          </inkml:annotationXML>
          <inkml:trace contextRef="#ctx0" brushRef="#br0" timeOffset="327249.8182">7971 1238 1100 0,'0'-4'680'16,"0"4"-273"-16,0 0-77 0,0 0-130 15,0 6-113-15,0 2 22 0,3 4 42 16,0-1-4-16,-1 2-39 0,1 4-12 16,-2-7-26-16,1 1-32 0,3-5 16 0,-5-2 6 15,0 1-3-15,0-3 9 0,1-2 22 16,-1 0 47-16,2 0 50 0,-1-2 14 15,-1-1-13-15,2-7-29 0,-2-3-65 0,1-7-92 16,2-5-71-16,2-6 31 16,3-3 28-16,1 1 9 0,0 4-31 0,2 2 9 15,-1 6 25-15,-1 6-15 0,-1 3-31 16,1 2 2-16,0 5 4 0,-1 1 3 16,0 3-3-16,1 1-4 0,-1 0-18 15,1 1-115-15,0 4-219 0,1 3-292 16,-3 2-569-16,0 1-362 0</inkml:trace>
          <inkml:trace contextRef="#ctx0" brushRef="#br0" timeOffset="327487.6143">8127 836 1174 0,'-10'-23'1165'0,"5"12"-984"0,-1 4 25 16,4 6 64-16,2 1-270 0,0 3-54 15,0 7-120-15,8 4 174 0,3 9 7 0,3 7-7 16,0 8-115-16,3 3-286 0,-2 3-269 16,1 3-627-16</inkml:trace>
          <inkml:trace contextRef="#ctx0" brushRef="#br0" timeOffset="328029.1247">8338 1342 962 0,'11'13'316'0,"0"-5"-27"0,-5-5 4 15,-1-3-39-15,-4 0-53 0,1 0 61 0,0-5 41 16,1-4 46-16,0-4-72 0,3-9-147 15,0 1-86-15,0-10-42 0,2-2-2 16,0-5 12-16,-3-3-12 0,-1-3-13 16,1 3 12-16,-2 3-2 0,-2 4 3 15,-1 10 1-15,0 8 18 0,0 10-19 0,0 4-38 16,0 4-101-16,0 9-84 0,2 7 198 16,4 6 23-16,2 5 1 0,3 3-11 15,-2-1 9-15,4-1-15 0,2-2 17 16,2-5-36-16,2-3 36 0,2-4-25 15,3-3 14-15,-1-6 12 0,5-4-1 16,-5-3 1-16,3-1-4 0,1-6 4 16,-1-3 17-16,-3-2-14 0,-1 1 13 15,-2-3 6-15,-3 0 3 0,-4 3-5 16,-4 1 8-16,-1-3 14 0,-5 1 9 16,-3 1-10-16,0 0-6 0,-3 0 3 0,-7 3-3 15,-2 0-35-15,-3 2 0 16,-4-1 2-16,-1 2-2 0,-3 2-16 0,2 3-12 15,4 0-1-15,3 0 27 0,4 4 1 16,5 3-31-16,2 3-22 0,3 0 33 0,0 7 21 16,3 3 25-16,5 4 10 0,2 2 13 15,3 3-7-15,2 6 23 0,2 6-29 16,0 5 41-16,-1 7-26 0,-1 5 32 16,-4 5-19-16,-4-3 59 0,-6 3-18 15,-1-6-48-15,-6-1 59 0,-8-5-25 16,-3-2 50-16,-2-3-32 0,-7 2-19 15,-4-7-21-15,-5-3-4 0,-10-4-2 16,-8-4-4-16,-3-4-31 0,-3-11-25 16,4-7 38-16,5-8 6 0,7-12-46 15,7-10-116-15,8-8-13 0,13-5-21 16,13-4-212-16,10-2-382 0,20 0-673 16,12-2-320-16</inkml:trace>
          <inkml:trace contextRef="#ctx0" brushRef="#br0" timeOffset="327370.6886">8227 1213 218 0,'0'6'1642'0,"1"-1"-1384"0,1 0-32 16,1 1 84-16,-2 2-87 0,1 2-79 15,1-2-13-15,0-1-6 0,2-2-39 16,-4 0-42-16,3 0-18 0,-3-2-7 15,1 0 0-15,-2-1-19 0,0-2-16 0,0 0-140 16,0-8-225-16,0-2-329 16,0-6-626-16,-2-7 586 0</inkml:trace>
          <inkml:trace contextRef="#ctx0" brushRef="#br0" timeOffset="324483.3586">6466 1298 2045 0,'0'-2'537'0,"0"2"-356"0,0 0-20 15,0 0 50-15,0 0-70 16,0 0-87-16,0 0-54 0,0 5-67 0,0 5-6 16,4 4 73-16,5 8 63 0,4 3-24 15,-1 4 9-15,-1-1 9 0,-3-2 25 16,-2-3-24-16,-3-5-27 0,0-5 14 15,-1-3-11-15,-1-7 1 0,1 0 3 16,-2-3 19-16,2 0 25 0,-1-3 21 16,-1-2 29-16,2-5 24 0,-2-7-13 15,0-8-143-15,0-11-10 0,0-5-14 16,1-4 20-16,1-2 4 0,-1 4 3 16,1 4 15-16,-1 9-15 0,4 7-3 0,-3 9-1 15,-2 6-17-15,4 1-48 0,2 3-36 16,5 1 17-16,3 1 48 0,6 2 9 15,2 0-32-15,4 4-150 0,-2 5-362 16,0 2-533-16,-6 1-313 0,-3 1 741 16</inkml:trace>
          <inkml:trace contextRef="#ctx0" brushRef="#br0" timeOffset="325164.322">6751 1323 1222 0,'0'4'518'0,"0"-3"-398"16,4 1 170-16,3-2-8 0,4 2-124 15,-4 0-68-15,4-1 16 0,2-1 29 16,2 0-3-16,1 0 25 0,1-5 28 0,0-5 15 16,0 1-23-16,-3-4-42 0,-2-2-35 15,0 2-12-15,-7-3-19 0,1 0-38 16,-1 0-13-16,-5 1 10 0,0 2 7 16,0 2 11-16,-8 0-8 0,-4 3-23 15,-4 2-15-15,-4 1-17 0,0 3-24 16,-5 2 13-16,-1 2 27 0,-1 5-58 0,3 6 9 15,2 3-18-15,2 4-1 0,4 3 6 16,5 2 25-16,5 1 7 0,2 2 30 16,4 0 1-16,0-2 0 0,4 0-3 15,7-1 6-15,1-6-3 0,1 0 31 16,4-5-28-16,-5-1 3 0,2-4-6 16,2-4-50-16,2-4-80 0,-2-1-62 0,3-5-47 15,-1-7-96-15,2-5-116 0,0-5-93 16,-3 0 212-16,1 0 133 0,-5 1 108 15,1-1 91-15,-1 6 78 0,-4 1 53 16,-1 7 41-16,-3 3 102 0,-4 3 43 16,1 2-36-16,-2 0-68 0,0 2-65 15,0-2-39-15,0 5-1 0,0 3 61 16,0 4 9-16,0 4-26 0,0-1-36 16,0 0-27-16,0-2-30 0,0-5-24 0,0-3-35 15,0-2 1-15,0-3 10 0,0 0 33 16,1-3 18-16,1-1 10 0,-1-1 18 15,2-1-12-15,1-5-62 0,2-8-16 16,1-3-41-16,1-3 23 0,3-3 14 16,0 2 3-16,0 0-14 0,-2 6-1 15,0 6-5-15,-2 5 2 0,-1 2 16 16,-3 3-25-16,0 4-10 0,-1 0 1 0,-1 0-13 16,2 0-22-16,3 8 22 0,1 4 50 15,0 5 6-15,4 4 41 0,0 2 10 16,0 0-55-16,3 2 21 0,-5-6-23 15,4 0-13-15,0-5-15 0,3-3-28 16,3-3-64-16,1-5-81 0,-5-3-94 16,4 0-72-16,-2-5-226 0,0-4-147 15,-2-2 167-15,-1 3 38 0,0-3 17 16</inkml:trace>
          <inkml:trace contextRef="#ctx0" brushRef="#br0" timeOffset="326530.1411">7559 1212 1887 0,'-4'-16'409'0,"-3"0"-267"15,-3 2 7-15,0 3 102 0,-1 1-49 16,-2-2-39-16,-1 1-38 0,0 1-7 16,-1 2-26-16,-1-2-39 0,1 3 27 15,2 4-14-15,-1 3-22 0,4 0 25 16,-1 5-62-16,-2 7-7 0,-1 6-85 15,-1 8 15-15,-1 3 29 0,2 10 6 16,2 2 4-16,4-1-41 0,7-4 71 0,1-3-46 16,0-8 35-16,1-9-1 0,7-6-32 15,0-5 10-15,0-3 3 0,-1-2 32 16,4 0-3-16,0-3 3 0,3-6 23 16,3-6 75-16,5-6-15 0,3-8-10 15,-1-4-23-15,0-8-2 0,-3-1-23 16,-2-3-22-16,-5 1 10 0,-3 0-11 15,-4 3-2-15,-2 2-1 0,-2 1-3 16,-3 4-14-16,0 3 18 0,-1 0 2 16,-4 4 10-16,-1 3-9 0,3 1 19 0,-7 1-22 15,6 6 2-15,-1 3 11 0,0 4 9 16,2 4 7-16,2 2-11 0,-1 2-2 16,1 1 3-16,-2 0-13 0,0 3-6 15,-1 6-56-15,1 5-89 0,-1 7-7 16,-3 14 130-16,3 9 22 0,-2 9 38 0,1 4-37 15,0 1 26-15,4-4-14 0,1-7-15 16,0-2 4-16,1-8 34 0,7-4 17 16,3 1-40-16,1-5-13 0,4-1 3 15,2-2-6-15,3-3 3 0,2-4-22 16,3-2-286-16,-3-4-400 0,1-7-937 16</inkml:trace>
          <inkml:trace contextRef="#ctx0" brushRef="#br0" timeOffset="326930.9164">7684 1275 291 0,'0'0'1240'15,"2"0"-1101"-15,4 0-64 0,5 0 147 16,3 4-1-16,0 0-66 0,3-1-71 15,0 0 4-15,0-3 2 0,0 0 13 16,0 0 0-16,0-6 3 0,-3-2 16 16,-2-1-3-16,-1-3-11 0,-3-1-12 15,-2-1-33-15,-1-4-21 0,-5 3-17 16,0 1-3-16,0 0-6 0,-6 4 19 16,-5 0-19-16,-3 0 3 0,-3 4-3 15,-3 1 9-15,-2 3 0 0,-1 2 35 16,-2 0-29-16,0 4-31 0,6 4 0 15,2 2-3-15,3 4-51 0,7 5 0 0,0 0 4 16,7 6 28-16,0 1-31 0,7 2 53 16,5 2 1-16,4-6 2 0,2 2 29 0,-1-4-4 15,2-3-26-15,-1-3-1 0,1-3 12 16,1-5-13-16,-3-4-69 0,3-4-172 16,2-1-102-16,-5-9-227 0,2-4-481 15,-2-5 242-15,-3 0 320 0</inkml:trace>
        </inkml:traceGroup>
        <inkml:traceGroup>
          <inkml:annotationXML>
            <emma:emma xmlns:emma="http://www.w3.org/2003/04/emma" version="1.0">
              <emma:interpretation id="{981D13C1-41AC-4C8F-8B65-BAA7444122A1}" emma:medium="tactile" emma:mode="ink">
                <msink:context xmlns:msink="http://schemas.microsoft.com/ink/2010/main" type="inkWord" rotatedBoundingBox="9747,1298 10476,1276 10495,1875 9765,1898"/>
              </emma:interpretation>
              <emma:one-of disjunction-type="recognition" id="oneOf6">
                <emma:interpretation id="interp6" emma:lang="x-none" emma:confidence="1">
                  <emma:literal/>
                </emma:interpretation>
              </emma:one-of>
            </emma:emma>
          </inkml:annotationXML>
          <inkml:trace contextRef="#ctx0" brushRef="#br0" timeOffset="328703.6205">9224 953 2545 0,'15'0'203'16,"2"2"-200"-16,3 6 52 0,4 6 99 15,-3 3 45-15,-1-2-36 0,-3 3 72 16,-4-5-80-16,-5 1-89 0,-4 0-13 15,-4 2 17-15,0 2 17 0,-3 2 4 0,-8 3-6 16,-3 0-42-16,-3 1-9 0,-3-2-9 16,-2 1-6-16,2-6-19 0,3-3-12 15,5-7 12-15,6-3 0 0,4-2-3 16,2-2-94-16,0 0-28 0,6 0 0 16,5 0-20-16,6 0 110 0,10 0 33 15,0 0 0-15,8 0 1 0,3 2-15 16,1 2 16-16,0 5 29 0,-2 1-27 0,-3 1 26 15,-4 6 22-15,-4-3 10 0,-7 2 12 16,-4-2-34-16,-3-1 25 0,-5 1 12 16,-7-1 6-16,0-1 24 0,-3 0 54 15,-11 0 23-15,-3 1-4 0,-8-1-89 16,-8 2-31-16,-6-1-52 0,-4-2-6 16,-3 1-31-16,2-2-39 0,5-2 3 15,15-6-7-15,7-1-18 0,10-1-165 0,7-3-195 16,3-5-184-16,10-3-472 0,4-3-271 15</inkml:trace>
          <inkml:trace contextRef="#ctx0" brushRef="#br0" timeOffset="329020.0844">9645 1320 839 0,'5'-3'827'0,"-4"0"-530"15,3 3-51-15,-1-2-22 0,0 2-85 16,1 0-68-16,0 2 19 0,0 3 26 15,2 6 99-15,1 3 66 0,-1 6-14 16,-2 4-132-16,1-2-40 0,-2-2-13 16,-1-3-57-16,1-5 0 0,-2-4-13 15,2-7 10-15,-3-1 19 0,2 0 22 0,0 0 30 16,-1-5 28-16,2-4 13 0,3-7-8 16,1-8-55-16,4-6-71 0,1-7-10 15,0-4 10-15,1-2 1 0,-1 1 0 16,1 1 1-16,-3 3-2 0,1 5-1 15,-1 6 0-15,0 8-13 0,-5 5-29 16,0 8-7-16,-1 4-2 0,3 2-13 0,-1 2-10 16,3 6-43-16,3 6-100 0,1 3-56 15,1 6-192-15,-2 3-567 0,1 3-441 16,1 2 707-16</inkml:trace>
        </inkml:traceGroup>
        <inkml:traceGroup>
          <inkml:annotationXML>
            <emma:emma xmlns:emma="http://www.w3.org/2003/04/emma" version="1.0">
              <emma:interpretation id="{44503E47-C768-439A-8386-CFD6AAD8EE8D}" emma:medium="tactile" emma:mode="ink">
                <msink:context xmlns:msink="http://schemas.microsoft.com/ink/2010/main" type="inkWord" rotatedBoundingBox="10403,916 10879,901 10911,1957 10436,1971"/>
              </emma:interpretation>
              <emma:one-of disjunction-type="recognition" id="oneOf7">
                <emma:interpretation id="interp7" emma:lang="x-none" emma:confidence="0">
                  <emma:literal>d</emma:literal>
                </emma:interpretation>
                <emma:interpretation id="interp8" emma:lang="x-none" emma:confidence="0">
                  <emma:literal>丬</emma:literal>
                </emma:interpretation>
                <emma:interpretation id="interp9" emma:lang="x-none" emma:confidence="0">
                  <emma:literal>忄</emma:literal>
                </emma:interpretation>
                <emma:interpretation id="interp10" emma:lang="x-none" emma:confidence="0">
                  <emma:literal>丨</emma:literal>
                </emma:interpretation>
                <emma:interpretation id="interp11" emma:lang="x-none" emma:confidence="0">
                  <emma:literal>!</emma:literal>
                </emma:interpretation>
              </emma:one-of>
            </emma:emma>
          </inkml:annotationXML>
          <inkml:trace contextRef="#ctx0" brushRef="#br0" timeOffset="329423.2728">10157 1366 1756 0,'5'0'591'15,"-5"-5"-258"-15,0-4 5 0,0 1 7 16,0-4-85-16,0-1-96 0,-5 0-3 16,-3-2-2-16,-1 0-65 0,-4 2-19 15,-1 1-13-15,-3 3-25 0,-3 4 13 16,-6 3-50-16,-4 2-44 0,3 6-18 16,-1 7-19-16,6 4 25 0,5 4-9 15,6 4-4-15,5 3 25 0,3-1 11 16,3-3 32-16,3-4-33 0,5-7 0 15,6-7 12-15,3-3 20 0,3-3 2 0,6-4 34 16,0-9 19-16,4-9 26 0,-1-8-1 16,2-5-25-16,0-10-52 0,2-4 21 15,-2-3-22-15,0-3 2 0,0 0-2 16,-3 0-3-16,-6-1-13 0,-2 2 4 16,-8 0-23-16,-4 0 1 0,-7-2 0 0,-1 4 12 15,0 4-3-15,0 10 25 0,-1 9 12 16,-4 12 16-16,2 9 35 0,-3 7 15 15,0 1-38-15,-4 11-40 0,3 7-87 16,-3 10 22-16,1 10 40 0,1 11 12 16,-1 25 13-16,1 25 38 0,-1 27-11 15,0 3-26-15,2-6 13 0,6-19 8 16,1-27-3-16,8-16-38 0,3-20-12 16,-1-14-160-16,3-7-331 0,4-3-539 0,3-2-305 15</inkml:trace>
        </inkml:traceGroup>
        <inkml:traceGroup>
          <inkml:annotationXML>
            <emma:emma xmlns:emma="http://www.w3.org/2003/04/emma" version="1.0">
              <emma:interpretation id="{7FA6E85D-8AF1-4301-AA12-140117A14C19}" emma:medium="tactile" emma:mode="ink">
                <msink:context xmlns:msink="http://schemas.microsoft.com/ink/2010/main" type="inkWord" rotatedBoundingBox="11158,1935 11173,1935 11173,1946 11159,1947"/>
              </emma:interpretation>
              <emma:one-of disjunction-type="recognition" id="oneOf8">
                <emma:interpretation id="interp12" emma:lang="x-none" emma:confidence="0">
                  <emma:literal>。</emma:literal>
                </emma:interpretation>
                <emma:interpretation id="interp13" emma:lang="x-none" emma:confidence="0">
                  <emma:literal>.</emma:literal>
                </emma:interpretation>
                <emma:interpretation id="interp14" emma:lang="x-none" emma:confidence="0">
                  <emma:literal>·</emma:literal>
                </emma:interpretation>
                <emma:interpretation id="interp15" emma:lang="x-none" emma:confidence="0">
                  <emma:literal>凵</emma:literal>
                </emma:interpretation>
                <emma:interpretation id="interp16" emma:lang="x-none" emma:confidence="0">
                  <emma:literal>」</emma:literal>
                </emma:interpretation>
              </emma:one-of>
            </emma:emma>
          </inkml:annotationXML>
          <inkml:trace contextRef="#ctx0" brushRef="#br0" timeOffset="329541.1357">10636 1598 1559 0,'5'0'1395'0,"-2"1"-1226"15,-3 1-9-15,1-2-23 0,1 0-124 16,-1 0-13-16,-1 0 0 0,2 0-57 16,-2-5-446-16,0-2-1227 0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1:02.6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88E648-9288-4902-82C2-C8D047BF96FD}" emma:medium="tactile" emma:mode="ink">
          <msink:context xmlns:msink="http://schemas.microsoft.com/ink/2010/main" type="writingRegion" rotatedBoundingBox="14871,211 28006,-28 28071,3517 14936,3757"/>
        </emma:interpretation>
      </emma:emma>
    </inkml:annotationXML>
    <inkml:traceGroup>
      <inkml:annotationXML>
        <emma:emma xmlns:emma="http://www.w3.org/2003/04/emma" version="1.0">
          <emma:interpretation id="{0263287F-9BB3-4109-90AB-33BE8707B838}" emma:medium="tactile" emma:mode="ink">
            <msink:context xmlns:msink="http://schemas.microsoft.com/ink/2010/main" type="paragraph" rotatedBoundingBox="14871,211 25820,11 25840,1090 14891,12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2C3F8A-A1BB-4AE6-B727-7CA3415FD528}" emma:medium="tactile" emma:mode="ink">
              <msink:context xmlns:msink="http://schemas.microsoft.com/ink/2010/main" type="line" rotatedBoundingBox="14871,211 25820,11 25840,1090 14891,1290"/>
            </emma:interpretation>
          </emma:emma>
        </inkml:annotationXML>
        <inkml:traceGroup>
          <inkml:annotationXML>
            <emma:emma xmlns:emma="http://www.w3.org/2003/04/emma" version="1.0">
              <emma:interpretation id="{20A9EC77-0F71-4FA8-9E26-3A4CBA3DB1CF}" emma:medium="tactile" emma:mode="ink">
                <msink:context xmlns:msink="http://schemas.microsoft.com/ink/2010/main" type="inkWord" rotatedBoundingBox="14872,265 16195,241 16209,1012 14886,1036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151 39 837 0,'-2'-11'1375'0,"0"7"-981"16,2 4-59-16,0 0 52 0,0 0-146 15,0 3-181-15,0 5-60 0,0 4-72 0,0 11-55 16,4 18 127-16,3 15 215 0,-4 15 12 16,2 5-161-16,-4 5 88 0,2 0-117 15,-3 1 23-15,0-10 17 0,0-8-73 16,0-5 51-16,0-9-20 0,0-8 23 15,4-6-2-15,-4-5-55 0,1-9-1 16,-1-2 0-16,0-9 13 0,0-6-10 16,0-2-3-16,0-3-67 0,0 0-73 15,0 0-63-15,0 0-76 0,0 0-79 0,0-5-130 16,0-1-206-16,0-9-543 0</inkml:trace>
          <inkml:trace contextRef="#ctx0" brushRef="#br0" timeOffset="1850.7556">237 786 1906 0,'0'0'686'0,"0"0"-300"0,5 0-44 16,6-3-75-16,10-5-99 0,7-2-77 15,9-1 60-15,5-1-42 0,4-5-43 16,2 1-55-16,-4 5-10 0,-6-1-2 15,-2 4-1-15,-5 3 2 0,-4 1 0 16,-6 0-22-16,-5 0-99 0,-5 4-99 0,-5 0-179 16,-5 0-183-16,-1 6-220 0,0 5-337 15</inkml:trace>
          <inkml:trace contextRef="#ctx0" brushRef="#br0" timeOffset="337.8156">253 519 344 0,'8'0'1997'0,"-3"0"-1722"15,3 3-79-15,5 9 186 0,0 4-127 16,2-1-56-16,2 3-104 0,0-3-54 0,-1 1 6 15,-1-4-9-15,0 4-3 16,-2-8-35-16,0 0-226 0,0-4-315 0,-3-4-686 16,-3-1-671-16</inkml:trace>
          <inkml:trace contextRef="#ctx0" brushRef="#br0" timeOffset="571.8339">265-114 2845 0,'0'-4'560'0,"0"0"-312"0,1 4 85 16,5 0-95-16,7 0-216 0,2 0 6 16,8 0 74-16,4-3-40 0,3 2-60 15,0 1 27-15,-4 0-29 0,0 0 0 0,-3-3 8 16,-3 1-8-16,-2 0-99 0,-4 2-78 15,-4 0-139-15,-4 0-184 0,-3 2-276 16,-3 3-623-16</inkml:trace>
          <inkml:trace contextRef="#ctx0" brushRef="#br0" timeOffset="1082.763">315 283 2237 0,'0'0'463'0,"0"0"-229"16,0 3 51-16,0 6-103 0,0 1-83 15,2 2-68-15,1 2-30 0,3 2 25 16,-2-1 12-16,2 4 47 0,-1-2-51 15,-2 2-33-15,3-3-2 0,-3-4-67 16,1 1-163-16,-1-1-207 0,-3-6-362 0,0-6-887 16</inkml:trace>
          <inkml:trace contextRef="#ctx0" brushRef="#br0" timeOffset="739.2534">312-197 2263 0,'0'0'591'0,"0"0"-334"0,0 0-37 15,0 4-74-15,0 0-146 0,0 7-76 16,1 5 31-16,6 10 45 0,0 12 194 16,-1 6-178-16,-2 4 70 0,-4-3-64 15,0-3-22-15,0 2-298 0,0-11-350 16,0-2-833-16</inkml:trace>
          <inkml:trace contextRef="#ctx0" brushRef="#br0" timeOffset="1344.9519">363 270 1751 0,'4'-3'685'0,"2"3"-462"0,2-1-20 15,6 1 69-15,5-3-157 0,3-2-54 16,4 0 25-16,2 2 25 0,-2-2 38 16,1 5-48-16,-6 0-63 0,-2 0-19 0,-4 0-7 15,-3 0-12-15,-5 5 0 0,-3-2-2 16,-1 2-23-16,0 4-16 0,-2 2 41 16,1 8 31-16,0 3 42 0,0 6 40 15,-2 3-25-15,0-3-35 0,0-1 21 0,0-5-74 16,0-7-38-16,0-4 12 0,0-1 26 15,0-4 3-15,0 3-3 0,-2-1-137 16,-3 0-128-16,-4 0-150 0,-4-1-381 16,1-3-851-16</inkml:trace>
          <inkml:trace contextRef="#ctx0" brushRef="#br0" timeOffset="2066.3625">482 637 2295 0,'0'0'545'0,"0"0"-192"16,0 0 0-16,0 0-119 16,0 5-114-16,0 0-108 0,-1 3-12 0,-1 4 0 15,-2 8 32-15,-2 7 134 0,-2 1-70 16,-1 2 7-16,1-1-60 0,-2-1 19 16,0 1-21-16,0-6-41 0,0 5 0 15,1-11-1-15,4-1-86 0,-1-7-106 0,2-3-92 16,2-4-94-16,2-2-160 0,0 0-132 15,0-5-158-15,2-7-296 0</inkml:trace>
          <inkml:trace contextRef="#ctx0" brushRef="#br0" timeOffset="1644.9416">418 406 776 0,'14'122'600'0,"-14"-122"-148"0,0 0-39 16,2 0-174-16,3 0-139 0,4-2-55 0,1 2 120 15,5 0-50-15,2 0-31 0,2 0-17 16,-2-3-67-16,-6 2-19 0,2 1-280 16,-4 0-231-16,-5 0-280 0,-4 0-563 15</inkml:trace>
          <inkml:trace contextRef="#ctx0" brushRef="#br0" timeOffset="1518.625">418 406 2251 0,'0'0'414'15,"0"0"-253"-15,6 0 13 0,4-3-133 16,5 2 68-16,4 1 60 0,1 0-22 16,1-2-62-16,-4 0-50 0,-6-2-35 15,-2 1-16-15,-3 3-53 0,-5 0-84 16,-1 0-93-16,0 3-94 0,0 1-15 16,-6 6-83-16,-4 4-93 0,-1 1-189 0,-5 3 2 15</inkml:trace>
          <inkml:trace contextRef="#ctx0" brushRef="#br0" timeOffset="2234.9387">444 770 367 0,'1'-8'1229'16,"2"8"-660"-16,-3 0-113 0,0 0-54 16,0 0-105-16,1 0-74 0,-1 0-68 15,2 0-92-15,2 0-63 0,2 8-25 16,1 0 25-16,4 3 50 0,6 1-48 15,2 4-1-15,3 1 53 0,5 2 25 0,3 6-7 16,0-5-44-16,4 4 11 0,0-4-37 16,0-3-1-16,3 0-1 0,-3-7-138 15,2-3-197-15,-4-7-460 0,-2 0-1141 16</inkml:trace>
          <inkml:trace contextRef="#ctx0" brushRef="#br0" timeOffset="904.107">479-173 459 0,'0'0'1860'16,"2"0"-1588"-16,-1 3-191 0,-1 9 38 15,3 9 93-15,-2 2-7 0,-1 5-135 16,0 4-32-16,0 0 48 0,0 4-25 16,-1 0-61-16,-5 5-58 0,-1-2-280 15,-3-2-228-15,0-5-739 0</inkml:trace>
          <inkml:trace contextRef="#ctx0" brushRef="#br0" timeOffset="2807.456">889 253 700 0,'0'2'1640'0,"0"-2"-1162"0,0 0-126 16,2 0 11-16,2 0-81 0,5-3-138 0,6-4-62 15,3 3 24-15,8-3-31 0,2 1-66 16,2 1-9-16,-2 4 0 0,1-1-1 16,-5 1-8-16,-4 1 6 0,0-3-7 15,-5 1-43-15,-2 2-72 0,-1 0-123 16,-7 0-183-16,-1 0-152 0,-4 0-170 15,0 0-467-15,-2 8 425 0</inkml:trace>
          <inkml:trace contextRef="#ctx0" brushRef="#br0" timeOffset="4014.5538">957 942 1705 0,'-18'0'679'0,"5"0"-372"0,3-3 14 0,7 3 114 15,3-2-166-15,0 2-130 16,0-3-36-16,2 3-34 0,8 0-69 0,4-3-72 15,13 1 56-15,10 2 16 16,9-4 60-16,13 1-13 0,-2-2 3 0,1 0-37 16,-4-1-13-16,-5 1-15 0,-2 5 15 15,-6-3 16-15,0 3-15 0,-7 0-1 16,-2 0 0-16,-7 0-38 0,-5 0-115 16,-6 0-210-16,-2 0-346 0,-7 0-718 15</inkml:trace>
          <inkml:trace contextRef="#ctx0" brushRef="#br0" timeOffset="2626.6373">902-98 2421 0,'0'1'576'0,"2"-1"-393"15,6 0 53-15,-1 0-8 0,10 0-155 16,4 3 62-16,8 2 7 0,2-5-36 15,1 3-56-15,0-3 3 0,-4 0-28 16,-4 0-9-16,-1 0-4 0,-3 0 7 16,-3 0 12-16,-4 0-31 0,-4 0-63 15,-3 0-115-15,-6 0-149 0,0 5-168 16,-4 9-112-16,-7 3-207 0,-6 5-516 16</inkml:trace>
          <inkml:trace contextRef="#ctx0" brushRef="#br0" timeOffset="2967.9871">1016 253 2170 0,'0'0'498'0,"0"0"-272"0,0 0 1 15,0 5-188-15,0 4-39 0,0 8 0 16,1 8 92-16,3 3 42 0,-2 4-57 15,0-3-75-15,0-2-2 0,4-10-54 16,-1-4-154-16,2-4-112 0,5-9-203 0,-1-2-475 16,3-15-279-16</inkml:trace>
          <inkml:trace contextRef="#ctx0" brushRef="#br0" timeOffset="3638.4235">1049 647 1016 0,'-2'0'1363'0,"2"-3"-1015"15,0 1-68-15,0-3 21 0,6 4-126 16,3-1-175-16,7-2 12 0,4-1 20 16,4 3 22-16,6-2-33 0,0 2-20 15,-5-1 14-15,-1-2-15 0,3 1-16 16,-7 0-136-16,1 0-132 0,-4-1-181 0,-2-1-283 16,-6-2-514-16,-3 3 571 15</inkml:trace>
          <inkml:trace contextRef="#ctx0" brushRef="#br0" timeOffset="3114.215">1204 142 1786 0,'0'0'585'0,"0"0"-272"16,0 0-49-16,0 8-232 0,0 5-32 15,2 5 0-15,2 7 42 0,1 7 13 16,1 0 18-16,-3 0-41 0,1-4-3 16,-1 0 35-16,6-8-64 0,-4-7-103 15,2-6-211-15,-1-5-195 0,1-2-550 16,0-9-178-16</inkml:trace>
          <inkml:trace contextRef="#ctx0" brushRef="#br0" timeOffset="3799.1667">1277 519 439 0,'0'0'1710'0,"0"0"-1348"0,0 7-242 15,0 9-4-15,0 12 102 0,0 3-29 16,0 4-134-16,0 2 9 0,0-4-62 16,0-2 10-16,4-1 4 0,-3 0 4 15,1-5-20-15,-2-2-106 0,0-3-111 16,0-6-169-16,-2-3-132 0,-5 0-462 15</inkml:trace>
          <inkml:trace contextRef="#ctx0" brushRef="#br0" timeOffset="3482.4696">1467 2 1659 0,'0'-6'510'15,"0"4"-209"-15,0 2-30 0,0 0-123 16,0 5-148-16,4 10-29 0,0 1 29 16,2 14 132-16,0 9-10 0,2 4 34 0,-6 4 26 15,-1 3-106-15,-1-6-25 16,0 0 41-16,0-10-20 0,0 0 51 0,-1-4-82 15,-4-5-3-15,0-5-35 0,-2-1 25 0,-1-2 19 16,-3 0-47-16,-3 1-69 0,-3 0-145 16,-4-2-96-16,-3-1-122 0,-2 0-202 15,-2-1-463-15,-4-3-170 0</inkml:trace>
          <inkml:trace contextRef="#ctx0" brushRef="#br0" timeOffset="3328.8729">1368 53 1834 0,'0'0'607'0,"0"0"-323"0,0 0-59 0,2 8-183 16,0 1-42-16,-1 2-3 0,3 11 3 15,-2 5 83-15,4 1-19 0,-5 5-13 16,2-2-19-16,-3-3-19 0,1-5-13 0,-1-2-192 16,0-10-161-16,2-5-174 0,2-6-468 15,1-2-170-15</inkml:trace>
          <inkml:trace contextRef="#ctx0" brushRef="#br0">8 362 792 0,'-4'0'1840'0,"0"0"-1490"0,4 0-154 16,-2 0 110-16,2 0-37 0,0 4-121 15,0-4-29-15,0 0 6 0,2 0-22 16,2 0-35-16,1 0-40 0,4 0-25 16,7-5-3-16,6 2 109 0,4-5-17 15,4 2-45-15,1-1 11 0,0 0-56 0,-1 4-2 16,1-2 19-16,-1-1 5 15,-2-1 17-15,-4 3-41 0,-2 4-39 0,-8-3-11 16,-2 3-61-16,-4 0-68 0,-3 0-114 16,-3 3-135-16,-2 6-190 0,0 4-172 15,-3-6-338-15</inkml:trace>
          <inkml:trace contextRef="#ctx0" brushRef="#br0" timeOffset="194.2714">157 558 841 0,'-4'0'1854'0,"0"0"-1385"16,2 0-147-16,1 0 29 15,-4 3-97-15,4 6-108 0,-6 1-31 0,1 4-31 16,-2 6 9-16,-5 3-59 0,0 1-16 16,2-2 13-16,0-2-18 0,-2 2 20 15,3-5-33-15,1-1-3 0,-1-1-12 16,3-2-75-16,0-1-101 0,3-1-112 0,1-6-229 15,3-4-474-15,0-1-458 0</inkml:trace>
        </inkml:traceGroup>
        <inkml:traceGroup>
          <inkml:annotationXML>
            <emma:emma xmlns:emma="http://www.w3.org/2003/04/emma" version="1.0">
              <emma:interpretation id="{3B99C3A2-2B64-498B-BF25-E9D8AD646896}" emma:medium="tactile" emma:mode="ink">
                <msink:context xmlns:msink="http://schemas.microsoft.com/ink/2010/main" type="inkWord" rotatedBoundingBox="16547,180 18825,138 18840,921 16561,962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18220.7548">2667 445 1056 0,'0'-12'778'16,"0"-4"-517"-16,0 1 37 0,-5-4-130 15,0 2-123-15,1-2 74 0,0 2-22 16,0 4 44-16,-4 1 29 0,0 5 31 15,-1 3-13-15,-2-4-27 0,0 8-3 16,-1 0 18-16,5 0-36 0,-1 0-46 16,-2 9-94-16,-2 1-15 0,0 2-72 0,-5 8-25 15,4 9 11-15,0-1 32 0,3 3 53 16,3-1-6-16,3-4 10 0,4-1 12 16,0-9-38-16,0-4-19 0,0-5-31 15,4-3-26-15,7-2 6 0,1-2 44 16,-2 0 44-16,5-2 20 0,4-6 48 0,-1-3 25 15,3-9 28-15,-1-3 51 16,-1-5-86-16,-2 3-31 0,-4-3-35 0,-3 7-44 16,-5 6-231-16,-3 2-458 0,-2 2-976 15</inkml:trace>
          <inkml:trace contextRef="#ctx0" brushRef="#br0" timeOffset="17891.7561">2304 159 1525 0,'-4'-9'534'0,"-2"-3"-349"16,2 4 58-16,1 2 82 0,-3 1-46 16,-1 3-64-16,1 2 10 0,1 0-22 0,-2 0-43 15,-2 0-3-15,1 0-51 0,-2 5-43 16,-5 3-23-16,0 0-40 0,-3 1-25 16,-4 8 3-16,2 5 20 0,0 6-26 15,-1 8-3-15,3 2 30 0,-1 4-39 16,4-2-17-16,2 4 45 0,6-3-1 15,0 2-6-15,4 0-21 0,3-9 37 16,0-4-38-16,8-5 9 0,1-8-9 16,4-3 4-16,2-2-17 0,4-4-18 0,2-2 15 15,3-4 57-15,6-2 32 16,3 0-17-16,1-3-15 0,3-8-28 0,4-3-386 16,-4-3-157-16,-2-1-519 0,-5 6-487 15</inkml:trace>
          <inkml:trace contextRef="#ctx0" brushRef="#br0" timeOffset="18561.1971">2898-343 2390 0,'-2'0'490'0,"0"0"-304"0,1 6-71 0,-3 10-99 16,2 12 19-16,-6 12 64 0,2 13-29 15,-1 10-13-15,0 7-6 0,0 3 9 16,3-5 24-16,-2 0-84 0,6-4-2 16,0-3 2-16,0-1 28 0,0-6-15 15,6-2-13-15,3-7 0 0,4-1-29 16,-2-5-2-16,8-8-23 0,-5-1-242 15,7-10-284-15,-4-1-818 0</inkml:trace>
          <inkml:trace contextRef="#ctx0" brushRef="#br0" timeOffset="48441.3883">4344-164 2786 0,'0'2'513'0,"0"2"-303"15,0-4 94-15,0 5-35 0,0-2-72 16,-4 2-54-16,0-2-10 0,1 6-1 16,-1-2-6-16,-3 1-22 0,-4 6-64 0,2 4-18 15,-7 6-13-15,-2 4-9 16,-1-3-43-16,-2 1-67 0,0-4-29 0,-2 5-64 16,-1-5-89-16,3 4-27 0,1-6 6 15,1 2-37-15,2-3 17 0,5-5-21 16,3-4-44-16,6-3 66 0,3-7 75 15,0 0 3-15,0 0 97 0,0 0 157 16,0 0 232-16,2 0-8 0,-2 0 67 0,1-4 40 16,-1 4-24-16,0 0-52 0,3 4-75 15,-2 9-75-15,1 1-28 0,4 6 128 16,-1 11 61-16,1 8-20 0,-3 7-54 16,0 7-70-16,1 0-7 0,-4-5-84 15,0 2 16-15,0-6-46 0,0-3 0 16,0-5-2-16,0-5-101 0,0-6-88 15,0-5-225-15,0-6-216 0,0-9-484 16,1-5-570-16</inkml:trace>
          <inkml:trace contextRef="#ctx0" brushRef="#br0" timeOffset="49129.2725">4098 840 2476 0,'0'0'698'0,"0"0"-415"16,0 0-146-16,4 0-137 0,7 0-35 15,6 0 0-15,6 0 32 0,4-11 3 16,7-3-169-16,1-4-282 0,-3-4-899 16,-4 0-201-16</inkml:trace>
          <inkml:trace contextRef="#ctx0" brushRef="#br0" timeOffset="48963.7132">4137 590 2055 0,'0'-3'964'15,"0"2"-667"-15,0 1-77 0,0 0 67 16,0 0-117-16,3 0-170 0,6 0-35 0,-2 0-81 15,8 0 94-15,5 0 22 0,3 0 50 16,0 4-50-16,2-2-129 0,-6 3-223 16,-2-4-324-16,-9 2-714 0</inkml:trace>
          <inkml:trace contextRef="#ctx0" brushRef="#br0" timeOffset="48795.704">4157 199 864 0,'0'-13'1303'0,"0"8"-911"16,0 5-115-16,0 0 5 0,3 0-84 15,-3 0-83-15,7 0-115 0,-3 0-13 16,2 0 13-16,3 0 41 0,0 0-41 16,0 0-1-16,-2 0 1 0,3 0 0 15,0 0 0-15,-1 0 1 0,0 5 1 16,0-3 0-16,1-2-1 0,0 1 0 16,-3-1 2-16,2 0 25 0,-1 5 29 15,-4 0 7-15,5 4 21 0,-4 2 0 16,1 3 4-16,-3 3-24 0,1 0-2 15,-2 10 34-15,2-4 22 0,-1 10-51 16,1-2-37-16,2 5 16 0,-5 2 5 0,2-4-33 16,-2-1 15-16,1 0-34 0,-2-2 22 15,0 0 3-15,0-1-4 0,0-4-19 16,0-1 0-16,0-3-2 0,0-5-61 0,-2-3-23 16,1-3-43-16,-3 0-64 15,-2 0-63-15,0 2-87 0,1-4-160 0,-4 0-270 16,1-6-829-16,-4-3 987 0</inkml:trace>
          <inkml:trace contextRef="#ctx0" brushRef="#br0" timeOffset="49344.6022">4512-37 337 0,'-2'-10'2694'0,"0"10"-2178"0,2 0-304 15,-2 0 30-15,-2 7-58 0,3 5-75 16,-1 7-96-16,-4 7 9 0,2 12 67 15,-1 10-30-15,-2 12-28 0,-6-1-31 16,1 2-40-16,1-7-171 0,1-5-256 16,7-16-318-16,2-15-404 0,1-11-278 15</inkml:trace>
          <inkml:trace contextRef="#ctx0" brushRef="#br0" timeOffset="49743.007">4546 94 1189 0,'0'-2'673'0,"1"1"-396"0,1 1-138 15,2 0-19-15,2 0-87 0,-1 0 41 16,8 0 23-16,0 3-23 0,-3 6-6 16,7 2-20-16,-4 9 13 0,0 4 16 15,-2 7 51-15,0 7 51 0,-4 5-41 16,2 1-18-16,-1 8 83 0,-1-1-39 16,-1 2-48-16,0 3-16 0,-5-4 6 15,9 0 25-15,-4-4-69 0,-1-12 22 16,3 0-38-16,-3-13-23 0,-2-1-21 15,3-8 21-15,-2-1 7 0,-2-6-17 16,0-2 2-16,-2-5 16 0,0 0 15 0,0 0 16 16,0 0 27-16,0 0 58 0,0 0 12 15,-2 0-53-15,-1 0-27 0,-6 0-15 16,1 0-64-16,-8 0-9 0,-4 0-85 16,-8-5-95-16,-2-2-62 0,-3-1-32 15,-1-5-11-15,6 1 3 0,2-4 169 16,5 2 122-16,5 0 13 0,1 2 106 0,4 4 15 15,3-2 7-15,4 4-8 16,3 0 43-16,1 3-3 0,0 1-66 0,0-2-107 16,7-4-52-16,16-8-117 0,10-4 76 15,16-8-120-15,5-4-228 0,1 4-760 16,-4 11-1356-16</inkml:trace>
          <inkml:trace contextRef="#ctx0" brushRef="#br0" timeOffset="18906.7889">3307 373 2354 0,'0'-12'600'16,"-3"-2"-242"-16,-8 1 7 0,0 1-135 15,-1-1-36-15,-2 2-85 0,1 4-56 16,-2-1 19-16,2 3 30 0,-2 0 9 16,2 5-52-16,0 0-32 0,2 2-27 15,-2 9-105-15,-3 8-81 0,3 6 40 16,-1 3 96-16,3-3-16 0,5-2 16 15,2-7-31-15,2-7 31 0,2-3 9 16,0-1 22-16,0-2-13 0,0 2-9 16,6 0-9-16,3-2-7 0,5 1 22 15,3 0 7-15,3 0 28 0,4-2 88 16,4-2-34-16,-2 0-35 0,2-10 0 0,-2-2-19 16,-2-1-57-16,-3 1-234 0,-7-2-214 0,-2 1-79 15,-8 1-128-15,-1-1-519 16</inkml:trace>
          <inkml:trace contextRef="#ctx0" brushRef="#br0" timeOffset="19341.7377">3461 134 897 0,'2'0'1272'0,"-2"0"-1145"16,2 8-127-16,-1 6-107 0,3 11 107 16,-1 8 220-16,2 11 54 0,-4 3-93 0,2 3 30 15,-2-5 4-15,-1-3-56 0,0-3-102 16,4-6-35-16,-4-8 26 0,3-6-33 15,0-12-15-15,-1-2 0 0,-1-5 25 16,-1 0 48-16,0 0 43 0,3-9 57 16,-3 1 58-16,0-4 5 0,1-10-90 15,1-3-131-15,-1-14-15 0,9-13-59 16,-3-1 36-16,3-2 23 0,-1 1 38 16,5 7-36-16,-2 3 12 0,3 8-14 15,0 8-34-15,0 3 3 0,2 6-12 0,0 5-13 16,-1 3-12-16,3 8 31 15,-2 0-7-15,3 3-9 0,-2 0-9 0,5 5 46 16,1 7-15-16,-4 2-94 0,1 10-361 16,-2-2-705-16,-6 4-997 0</inkml:trace>
        </inkml:traceGroup>
        <inkml:traceGroup>
          <inkml:annotationXML>
            <emma:emma xmlns:emma="http://www.w3.org/2003/04/emma" version="1.0">
              <emma:interpretation id="{6A8D592A-3A9D-4CB0-9D10-3CCE6B4E8F9C}" emma:medium="tactile" emma:mode="ink">
                <msink:context xmlns:msink="http://schemas.microsoft.com/ink/2010/main" type="inkWord" rotatedBoundingBox="19147,321 19671,312 19683,956 19159,966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54681.8794">5768 541 3125 0,'0'0'629'0,"0"0"-415"0,0 0 17 0,0 0 21 16,-2 4-154-16,-3 1-98 0,-5 6-29 15,1 11 29-15,-8 14 21 0,-7 14-21 16,0 10-188-16,0 4-180 0,-3-7-846 15,13-14-482-15</inkml:trace>
          <inkml:trace contextRef="#ctx0" brushRef="#br0" timeOffset="54355.8437">5136-22 2218 0,'-4'-11'336'0,"4"7"-239"0,-1-1 22 15,1 2 84-15,0 3-40 0,0 0-86 0,0 0-48 16,0 0-29-16,0 3-14 0,0 5-56 15,0 9-75-15,0 10 145 0,7 10 26 16,0 7 14-16,4 4-40 0,-2 7-16 16,-1 1 16-16,-2-3 75 0,0-1-75 15,1-1 36-15,-3-6-36 0,-2-2 54 16,0-3-45-16,0-9-9 0,-2-2-6 16,0-9 6-16,0-4 38 0,0-7 1 15,0-1-27-15,1-8 20 0,2 0 54 16,0 0 19-16,-2-3-1 0,3-4 10 0,1-7 15 15,-4-4-44-15,1-14-85 0,-2-7-13 16,2-14-24-16,4-11-29 0,0-9 66 16,1-1 14-16,1 3-14 0,1 6 4 0,-2 6 30 15,0 11-34-15,0 10 13 0,-3 9-32 16,2 8-3-16,-2 4-6 0,-1 9 9 16,1-3 6-16,-1 7-15 0,0-1 9 15,-1 5-3-15,-2 0-13 0,1 0-19 16,2 0-12-16,2 0-74 0,2 8 0 15,8 4 140-15,3 7 68 0,5 1 12 16,0 5-14-16,-1 3-66 0,-3-4-54 16,1 1-226-16,1-6-188 0,-1-2-101 15,2-9-209-15,1-4-565 0</inkml:trace>
        </inkml:traceGroup>
        <inkml:traceGroup>
          <inkml:annotationXML>
            <emma:emma xmlns:emma="http://www.w3.org/2003/04/emma" version="1.0">
              <emma:interpretation id="{5A2AFBCA-FAA0-4740-AEFD-4F36F3CF8DFF}" emma:medium="tactile" emma:mode="ink">
                <msink:context xmlns:msink="http://schemas.microsoft.com/ink/2010/main" type="inkWord" rotatedBoundingBox="19983,131 22027,94 22046,1159 20003,1196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55857.9413">7117 555 2419 0,'0'0'605'0,"0"0"-327"0,0 0-87 15,0 3 18-15,0 0-39 0,0 1-116 16,-4 3-54-16,1 7 0 0,-1 1 25 0,1 6-25 16,-1-1-31-16,4-7-95 0,0-3-210 15,1-10-403-15,8 0-685 0</inkml:trace>
          <inkml:trace contextRef="#ctx0" brushRef="#br0" timeOffset="55610.0575">6845 188 2047 0,'7'-32'379'0,"-1"3"-240"0,-4 1 174 15,2-1-35-15,-4 1-76 0,0 3-101 0,0-1-12 16,0 1 19-16,-6 5 31 0,-4 1-1 15,-6 6-34-15,2 2-14 0,-7 7-56 16,1 4-12-16,-6 0-22 0,-5 1-71 16,-2 13-45-16,1 10 6 0,5 4 9 15,0 8-41-15,3 4 73 0,12 6-36 16,5 0 67-16,7-2 3 0,0-3-35 0,13-7-4 16,4-4 52-16,2-7 22 0,2-2-38 15,-1-11-94-15,2 3 75 0,-2-2 54 16,3-3-26-16,-3-4 16 0,1-2-19 15,-7-2-12-15,2 0 44 0,-6 0 22 16,-7-2 7-16,1 2-9 0,-4 0 37 16,0 0 52-16,0 0-67 0,0 7-42 0,0 4-119 15,0 12-12-15,0 10 131 0,5 17 96 16,1 14-45-16,0 11-15 0,-3 8 44 16,-3-1-17-16,0-1 46 0,0-6-52 15,-3-7 4-15,-3-11-46 0,-2-10 134 16,-1-11-54-16,2-12 6 0,-4-3 31 15,-2-7-3-15,-1-6-2 0,-5 2-27 16,-6-3-38-16,-4-3-62 0,-3-4-77 0,-6 0-73 16,-1-21-123-16,4-10-112 15,2-16-245-15,13-11 124 0,14-6-480 0,8-3 523 16</inkml:trace>
          <inkml:trace contextRef="#ctx0" brushRef="#br0" timeOffset="56704.2195">6337-118 1830 0,'-24'32'286'15,"-5"7"-269"-15,7 10 119 0,-4 2 158 16,-1 2-117-16,9 0-22 0,-1 4-88 16,5 0 52-16,4 4-106 0,9 3 79 15,1 4-88-15,11 3 27 0,15 1-31 16,9 0 0-16,13 5 53 0,10-4-51 15,11 5 21-15,13-1-23 0,6-6-252 16,-3-3-108-16,7-12-738 0,-8-11-346 16</inkml:trace>
          <inkml:trace contextRef="#ctx0" brushRef="#br0" timeOffset="56334.7983">7265-350 2054 0,'0'0'634'0,"0"0"-547"0,0 16-87 15,1 17 0-15,1 18 144 0,0 16 52 16,0 15-78-16,0 5 10 0,6 5-14 15,-7-7-29-15,2-3-84 0,3-8 10 0,0-12 69 16,-1-10-80-16,1-13 3 0,-2-10 13 16,2-11-16-16,-3-7 0 0,-1-7 18 15,0-4 16-15,1 0 32 0,-2 0-13 16,2-4-53-16,-3-4-41 0,3-8 6 16,-3-4-21-16,1-11-84 0,-1-7 17 0,2-6 69 15,2-2 51-15,-2-3 4 0,2 2-1 16,3 5 0-16,0 9-1 0,4 7-18 15,-1 2-51-15,10 9 48 0,-1 2-32 16,7 5 28-16,3 5-15 0,2 3 9 16,0 8 22-16,-1 11 10 0,1 4 16 15,-4 5 0-15,-3 5 41 0,-5-3 11 16,-2 3 84-16,-7-1 17 0,-2 0-74 16,-4-1 12-16,-4-5-19 0,0-2-19 15,-2-4-6-15,-11-1 40 0,-6 3 25 0,-5 6-4 16,-10-2-74-16,-7 4-23 0,-7 0-27 15,0-5-6-15,-10-2-189 0,1-6-127 16,-3-1-324-16,3-7-458 0,8-5 290 16,12-4-547-16</inkml:trace>
          <inkml:trace contextRef="#ctx0" brushRef="#br0" timeOffset="57015.8621">8082-445 2824 0,'12'11'119'0,"3"5"-81"16,2 9-38-16,3 11 93 0,6 4 70 15,1 7-102-15,-3 6 47 0,-2-1 45 16,-6-4-71-16,1 2-34 0,-5 0-26 16,-5 6 66-16,-7 4-19 0,0-1-19 15,-6 5 35-15,-10-3 9 0,-8 3-69 16,-8-5-13-16,-7 1-12 0,-6 4-272 16,-2-4-340-16,0-3-1024 0,10-15 22 0</inkml:trace>
          <inkml:trace contextRef="#ctx0" brushRef="#br0" timeOffset="57207.0876">8609 793 2809 0,'0'13'327'16,"0"4"-209"-16,-9 5-102 0,-3 6-16 15,-7 3-19-15,-1 7-266 0,-7-4-486 16,3-3-702-16,-3-9 751 0</inkml:trace>
        </inkml:traceGroup>
        <inkml:traceGroup>
          <inkml:annotationXML>
            <emma:emma xmlns:emma="http://www.w3.org/2003/04/emma" version="1.0">
              <emma:interpretation id="{769DA348-4CDC-48F0-AB32-BE59BDA88B14}" emma:medium="tactile" emma:mode="ink">
                <msink:context xmlns:msink="http://schemas.microsoft.com/ink/2010/main" type="inkWord" rotatedBoundingBox="22455,235 23086,224 23096,762 22465,774"/>
              </emma:interpretation>
              <emma:one-of disjunction-type="recognition" id="oneOf4">
                <emma:interpretation id="interp4" emma:lang="x-none" emma:confidence="1">
                  <emma:literal/>
                </emma:interpretation>
              </emma:one-of>
            </emma:emma>
          </inkml:annotationXML>
          <inkml:trace contextRef="#ctx0" brushRef="#br0" timeOffset="57934.4783">9662 2 198 0,'-9'-31'2350'0,"-1"2"-1941"16,-7 1-287-16,-4 5 222 0,-3-1 61 15,0 1-229-15,-6 6-7 0,0-3-88 16,-4 1 34-16,1 5-7 0,-1 3 7 15,9 6 11-15,-5 5-126 0,2 8-108 16,-4 20-43-16,-3 17-42 0,1 18 84 0,-3 32 94 16,7 25-23-16,9-6 1 0,12-15-54 15,9-27 91-15,2-24 6 0,9-1 10 16,2-3-32-16,7-15 13 0,-5-9-16 16,8-9-34-16,3-11 34 0,2 0 19 0,9-18 57 15,10-15 24-15,1-8-34 0,0-10-46 16,-1-9-1-16,-6 1-72 0,-8 3 19 15,-9 4 26-15,-6 7 27 0,-5 9 18 16,-7 11 4-16,-5 14 22 0,-1 8 72 16,-1 3 49-16,-5 0-38 0,-4 3 22 15,3 2-47-15,-4 3-93 0,8 4-9 16,-5 7-62-16,2 6-49 0,3 8 9 16,3 9 77-16,0 2-49 0,14-2 49 15,7 1 9-15,2 0 14 0,10-9 2 16,2-1 9-16,2-7-9 0,1-4-130 0,1-14-462 15,0-8-916-15,-3-11-320 16</inkml:trace>
        </inkml:traceGroup>
        <inkml:traceGroup>
          <inkml:annotationXML>
            <emma:emma xmlns:emma="http://www.w3.org/2003/04/emma" version="1.0">
              <emma:interpretation id="{8CA25E73-F9F2-41B6-A5F4-61ACA5DF42F5}" emma:medium="tactile" emma:mode="ink">
                <msink:context xmlns:msink="http://schemas.microsoft.com/ink/2010/main" type="inkWord" rotatedBoundingBox="23338,75 25486,36 25502,919 23354,958"/>
              </emma:interpretation>
              <emma:one-of disjunction-type="recognition" id="oneOf5">
                <emma:interpretation id="interp5" emma:lang="x-none" emma:confidence="1">
                  <emma:literal/>
                </emma:interpretation>
              </emma:one-of>
            </emma:emma>
          </inkml:annotationXML>
          <inkml:trace contextRef="#ctx0" brushRef="#br0" timeOffset="73763.7404">11128 253 1245 0,'0'0'583'0,"5"0"-323"16,4 0-192-16,-1 0 0 0,5 2 26 15,4 1-22-15,-4-3-56 0,5 0 0 16,-2 0-32-16,-2 0-91 0,0-5-250 16,-4-3-255-16,2 1-427 0</inkml:trace>
          <inkml:trace contextRef="#ctx0" brushRef="#br0" timeOffset="73466.6049">11132-76 1110 0,'0'-5'1857'0,"0"0"-1508"0,0 5-164 16,4 0-27-16,2-3-60 0,4 3-57 16,7-5 12-16,4-2-31 0,5-1 13 15,2-1-16-15,2 1-18 0,-5 3-2 0,-1-1-1 16,-5 1-23-16,2 5-4 0,-10 0 28 15,2 0 0-15,-4 9-11 0,-1-2-14 16,-2 5 11-16,-5 4 15 0,5 4 13 0,0 8 22 16,-1 5 3-16,-2 11-23 0,3-1 39 15,0 4 18-15,-2 0-53 0,-3-5 9 16,5-3-16-16,0-4 44 0,-1-4-43 16,1 0 55-16,0-4-30 0,-1-2-37 15,-2-2 24-15,1-3-23 0,1-2 1 16,-4-6-1-16,1 2-2 0,-2-6-11 15,0-3-33-15,0-2-78 0,-2-3-94 16,-9 0-112-16,2 0-60 0,-5 0-54 16,-4 0-526-16,-2-11-682 0</inkml:trace>
          <inkml:trace contextRef="#ctx0" brushRef="#br0" timeOffset="73959.6719">11262-48 1901 0,'-4'-13'389'0,"-1"7"-56"0,-1 6 24 15,3 0-81-15,-3 0-143 0,2 13-133 16,1 7-26-16,0 11 26 0,3 14 105 16,0 13-7-16,0 12 19 0,0 1-63 15,0 2 12-15,0-1-46 0,0-8-18 16,0-5 21-16,0-9-12 0,0-11-9 0,0-7-2 15,0-12 0-15,-1-5-29 0,1-7-106 16,-2-8-169-16,-2 0-227 0,-1-4-458 16,-3-18-844-16</inkml:trace>
          <inkml:trace contextRef="#ctx0" brushRef="#br0" timeOffset="73640.3641">11031 222 1374 0,'-13'-13'1603'0,"2"3"-1318"16,11 5-24-16,0 2 89 0,0 1-111 15,0 1-143-15,7-1-96 0,10-3-54 16,6 2 54-16,8-8 36 0,12 7-21 0,-1-7-15 16,-1 3-3-16,-3 2-16 0,-8-2 4 15,-6 3-41-15,-1 2-123 0,-10 3-7 16,-2 0-64-16,-8 0-164 0,-3 0-168 16,-1 0-146-16,-12 8-63 0,-3 0 74 15</inkml:trace>
          <inkml:trace contextRef="#ctx0" brushRef="#br0" timeOffset="73134.8487">11062-357 3034 0,'9'-4'415'16,"-2"3"-383"-16,7-2 34 0,6 3 86 15,1 0-51-15,4 0-25 0,7 0-17 0,-1 0 26 16,1 0-4-16,-3 0-12 16,-3 0-54-16,-1 0-15 0,-6 0-2 0,-5 0 2 15,-6 0 0-15,-2 3 22 0,-6-2-6 16,0 4 15-16,-4-3-31 0,-3 2 1 16,-10 4-3-16,-2 5-55 0,-9 5-125 15,0 7 110-15,-9 4-63 0,-2 2-89 0,-6 0-174 16,8-1 100-16,6-10-166 0,5-1 62 15,8-11 259-15,11-4 143 0,0-4 127 16,4 0-40-16,1 0 14 0,1 0 22 16,1 0 23-16,0 0 22 0,0 0-20 15,0 0-126-15,0 0-22 0,0 0-80 16,1 5-20-16,4-2 19 0,-2 5 81 16,1 1 16-16,0 2 10 0,-1 0-7 15,-3 0-19-15,1-2-20 0,2 4 7 0,-1-1 13 16,2 4 1-16,-4 4-1 0,0 1-13 15,0 4-25-15,0 3-98 0,0 6 22 16,0 2 114-16,0 8 19 0,-4-1-19 16,-1 6 0-16,4-9-3 0,1 4 25 15,0-5-22-15,0-1 1 0,0-10-1 0,0-5-35 16,0-7 34-16,0-8-151 16,6-7-248-16,-1-1-427 0</inkml:trace>
          <inkml:trace contextRef="#ctx0" brushRef="#br0" timeOffset="72441.3045">10181 530 2357 0,'0'4'814'0,"0"-4"-432"0,0 0-82 16,4 0-127-16,2 0-173 0,5 3-80 16,8-1 80-16,8 1 3 0,5 5 25 0,11-5 25 15,0 2-3-15,2-2-50 16,-3-3-43-16,-3 0-20 0,-1 0-255 0,-1-2-204 15,-6-4-652-15,-2-5-153 0,-11-1 694 16</inkml:trace>
          <inkml:trace contextRef="#ctx0" brushRef="#br0" timeOffset="72256.2493">10238 106 780 0,'0'0'2058'0,"0"0"-1654"16,0 0-137-16,0 0 2 0,3 5-134 15,6-5-125-15,4 3 8 0,3-3-11 16,9 0 8-16,1 3 26 0,2-3 6 16,1 0-35-16,0 0-12 0,-3 0-13 15,-3 0-125-15,-2 0-133 0,-4 2-129 16,-5 3-181-16,-4 1-494 0,-8 6-9 16,-3 1 690-16</inkml:trace>
          <inkml:trace contextRef="#ctx0" brushRef="#br0" timeOffset="72078.8147">10276-197 2623 0,'3'0'521'0,"-2"0"-362"0,1 0-19 16,2 0 60-16,-3 0-51 0,-1 0-74 0,2 0-75 15,2 0-9-15,2 0-10 0,4 2 19 16,2 0 56-16,3 1 48 0,0-2-1 16,5 2-25-16,-4-3-25 0,4 0-9 15,-5 0-13-15,4 0 9 0,-5 0-38 16,-4 2-2-16,1-2-43 0,-4 0-194 15,-1 0-169-15,-5 0-205 0,1 0-687 16,-2 0 52-16,-3 6 750 0</inkml:trace>
          <inkml:trace contextRef="#ctx0" brushRef="#br0" timeOffset="74408.0056">10888-73 891 0,'-12'-13'1435'0,"7"10"-1196"0,2-2-13 15,0 5 11-15,3 0-86 0,0 0-105 16,0 0-46-16,0 0-61 0,0 8-45 16,6 11 36-16,1 6 70 0,3 8-1 0,-3 6 0 15,-6 9-22-15,4-1-73 0,-4 6 35 16,-1-4-7-16,0-1-16 0,0-1 62 16,0-7-1-16,-3 0 10 0,0-5-25 15,-1-5 34-15,0-3 4 0,-2-5 10 16,0-8 16-16,2 1 16 0,-3-7 9 15,1-2 27-15,5 0 12 0,-5-1 9 16,-1-5 1-16,-3 0-14 0,-1 0-19 16,2-5 10-16,-2-5-1 0,-6-3 26 15,4-3-32-15,-4-2 12 0,3-4-50 16,-3-2 107-16,0-4-29 0,1 5-6 16,1-2 5-16,5 1-3 0,0 9-43 0,4 5-1 15,2 3-19-15,1 7-9 0,2-3-12 16,1 3-21-16,0 0 1 0,0 0-2 15,0 0-27-15,7 0-57 0,10 4-68 0,14 15 83 16,17 9 69-16,15 6 32 0,11 9 5 16,8 3-3-16,-4 3-14 0,0-5-20 15,-3-1 0-15,-7-2 19 0,2-5-16 16,-9-8 16-16,-6-5-19 0,-1-4-4 16,-7-6-120-16,-7-9-196 0,-1 1-165 15,-3-5-317-15,-8-3-932 0,-6-7 934 16</inkml:trace>
          <inkml:trace contextRef="#ctx0" brushRef="#br0" timeOffset="76436.7748">11790-140 2453 0,'-4'-13'390'0,"4"8"-223"0,-4 1 38 0,4 1 9 15,0 3-183-15,0 0-31 0,0 0-111 16,-2 0-20-16,1 0-64 0,1 12-110 16,0 4 5-16,0 7-141 0,0 2 11 15,0 10 46-15,0 2 87 0,0 2-65 16,-4 2 62-16,-2 2 184 0,-1 6 116 15,0 2 127-15,-5 2 17 0,8 5 77 16,-1 5-129-16,0-1-56 0,1-3-20 0,0-2 215 16,-2-10-120-16,0-5 52 0,2-11 84 15,1-8 17-15,2-5 39 0,-2-8-47 16,0-5-23-16,0-2-24 0,2-3-22 16,-3 0-14-16,-2 0 6 0,-3-8-106 15,0-2-60-15,-6-8-13 0,-3-2 0 16,2-3-10-16,-4-5 10 0,2-1 121 15,-2-2 139-15,4 2-87 0,-1 2-29 16,8 8 0-16,1 5-38 0,4 8-19 16,4 1-34-16,0 5-53 0,3 0-90 15,11 0-65-15,20 2 71 0,10 12 82 16,24 1 2-16,10 12 0 0,15 6 24 0,16 11 22 16,-11-2-11-16,0-2-24 0,-6 2-10 15,-17-12 0-15,6 1 27 0,-7-7-28 0,-7-12-10 16,-9-4-96-16,-3-8-123 15,-7 0-210-15,-6-17-621 0,-7-2-1165 0</inkml:trace>
          <inkml:trace contextRef="#ctx0" brushRef="#br0" timeOffset="75248.9633">11820-201 162 0,'0'0'1799'0,"3"0"-1294"0,7 0-337 16,4-5-33-16,9-1 55 0,11 1-7 15,7-4-36-15,6 1-52 0,-2-3-22 16,2 2-19-16,-6 2-6 0,-5 0-26 15,-7 5-19-15,-4-1 16 0,-9 3-16 16,-4-3-3-16,-7 3-2 0,-3 0 2 16,-2 0 0-16,-2 0-9 0,-7 4-33 15,-3 7 1-15,-6 3 39 0,-8 7-71 16,2 1-54-16,-4 4-49 0,2-1 6 0,5-1 122 16,4-4 32-16,6-5-10 15,4-5 10-15,2 4 0 0,1-5 16 16,0 5 71-16,4 8 35 0,-2 5 9 0,0 10 3 15,2 5-16-15,0 8-44 0,0 5-20 16,-2-3 3-16,2-6-6 0,-1-3-32 16,1-12-3-16,0-8-1 0,0-6-2 15,0-9 1-15,3-3-55 0,1-5-153 0,4-5-146 16,2-10-212-16,2-10-620 0</inkml:trace>
          <inkml:trace contextRef="#ctx0" brushRef="#br0" timeOffset="74947.9206">12314-537 2564 0,'0'3'406'0,"0"-1"-313"16,0 1 73-16,0-3-70 0,-3 0-52 15,0 4 4-15,-5 1-19 0,-2 11 63 16,-7 3-32-16,-4 2-29 0,-5 9-31 15,-7-2-85-15,-1 2-185 0,-6 1-176 0,-6-7-352 16,3 4-639-16,-1-5 844 0</inkml:trace>
          <inkml:trace contextRef="#ctx0" brushRef="#br0" timeOffset="74793.0107">11986-514 3024 0,'0'0'466'0,"0"0"-342"16,0 0-86-16,0 0-38 0,0 5-72 16,3 3-55-16,4 3 102 0,10 8 22 0,-1 1-67 15,-1 2-243-15,1-2-730 0,-2-9-911 16</inkml:trace>
          <inkml:trace contextRef="#ctx0" brushRef="#br0" timeOffset="75982.1011">12026 411 1978 0,'0'0'592'0,"0"0"-266"15,6 0-44-15,-1-5-84 0,11 1-81 0,1 0 42 16,8-3-30-16,5 2-38 0,4-3-40 15,-3-1-11-15,-2-2-24 0,-2 1-15 16,-6 4-1-16,-7 0-9 0,-5 1-92 16,-2 4-142-16,-7-2-144 0,0 3-207 15,0-5-440-15,-10 5-491 0</inkml:trace>
          <inkml:trace contextRef="#ctx0" brushRef="#br0" timeOffset="75693.3738">12082 114 1804 0,'-9'-14'1005'0,"7"8"-687"16,2 3-15-16,0-2-2 0,0 2-109 15,0 1-76-15,0 2-107 0,6-3-9 16,3 3-60-16,8 0 60 0,4 0 19 16,0 0 25-16,7 0-28 0,-5 0-13 15,-4 0-3-15,-8 0-18 0,-4 0-123 0,-3 0-120 16,-4 0-89-16,0 3-88 0,-6 2-69 15,-6 1-120-15,0 2-63 0,-5 3-138 16</inkml:trace>
          <inkml:trace contextRef="#ctx0" brushRef="#br0" timeOffset="75839.6004">12082 114 773 0,'13'33'765'0,"-17"-30"-98"15,4-3-179-15,0 0-160 16,0 0-88-16,6 0-59 0,-2 0-95 0,0 0-86 16,6 0-25-16,4 0 25 0,1 5 44 15,6-2 4-15,-3 2-26 0,4-1-10 16,-8 4 4-16,0-2-16 0,-3-1 0 15,-3-2-95-15,-6 7-143 0,-2-3-127 16,0 3-34-16,-4 5-77 0,-13 4-178 16,-3 1-157-16,-10 5 204 0</inkml:trace>
          <inkml:trace contextRef="#ctx0" brushRef="#br0" timeOffset="75527.4458">12131-122 1402 0,'1'-4'1023'0,"3"4"-900"16,2 0-71-16,1-3 83 0,6 1 19 0,0 2 0 15,2 0-26-15,0 0-13 0,-4 0-3 16,4 0-23-16,-2 5-38 0,-1-1-17 16,1 6-11-16,-2 1-11 0,-1 4 1 15,2 4 15-15,0 6 1 0,-1 8 6 16,-4 6 15-16,5 6 7 0,-1 5-57 15,-4 6 19-15,-1-3-4 0,2 4-2 16,-2-9 9-16,1-1-9 0,-3-8 9 0,0-9-19 16,-2-4-2-16,-2-12 0 0,0-3-1 15,0-8 16-15,0 2-14 0,0-5-2 16,0 0-16-16,0 0-69 0,-6 0-73 16,-5-6-82-16,-2-7-243 0,-1-7-307 15,-9-5-749-15,1-8 904 0</inkml:trace>
        </inkml:traceGroup>
        <inkml:traceGroup>
          <inkml:annotationXML>
            <emma:emma xmlns:emma="http://www.w3.org/2003/04/emma" version="1.0">
              <emma:interpretation id="{4E75D5E4-387A-4027-8FEF-3241EC7E873C}" emma:medium="tactile" emma:mode="ink">
                <msink:context xmlns:msink="http://schemas.microsoft.com/ink/2010/main" type="inkWord" rotatedBoundingBox="25830,900 25836,899 25837,907 25830,908"/>
              </emma:interpretation>
              <emma:one-of disjunction-type="recognition" id="oneOf6">
                <emma:interpretation id="interp6" emma:lang="x-none" emma:confidence="1">
                  <emma:literal/>
                </emma:interpretation>
              </emma:one-of>
            </emma:emma>
          </inkml:annotationXML>
          <inkml:trace contextRef="#ctx0" brushRef="#br0" timeOffset="76606.9724">13168 801 3449 0,'3'0'455'0,"-3"2"-446"16,0-2-9-16,0 3-239 0,0 0-85 15,-3-1-301-15,-1 1-1011 0</inkml:trace>
        </inkml:traceGroup>
      </inkml:traceGroup>
    </inkml:traceGroup>
    <inkml:traceGroup>
      <inkml:annotationXML>
        <emma:emma xmlns:emma="http://www.w3.org/2003/04/emma" version="1.0">
          <emma:interpretation id="{8A218FD6-7122-49EF-AE14-E29B8E3968BC}" emma:medium="tactile" emma:mode="ink">
            <msink:context xmlns:msink="http://schemas.microsoft.com/ink/2010/main" type="paragraph" rotatedBoundingBox="14906,1302 19002,1221 19022,2224 14926,2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319B8A-08CF-49C6-8B57-F8E6BF6AB5D9}" emma:medium="tactile" emma:mode="ink">
              <msink:context xmlns:msink="http://schemas.microsoft.com/ink/2010/main" type="line" rotatedBoundingBox="14906,1302 19002,1221 19022,2224 14926,2305"/>
            </emma:interpretation>
          </emma:emma>
        </inkml:annotationXML>
        <inkml:traceGroup>
          <inkml:annotationXML>
            <emma:emma xmlns:emma="http://www.w3.org/2003/04/emma" version="1.0">
              <emma:interpretation id="{F2983D56-EBDD-47A6-A2EC-B0AF67495F1B}" emma:medium="tactile" emma:mode="ink">
                <msink:context xmlns:msink="http://schemas.microsoft.com/ink/2010/main" type="inkWord" rotatedBoundingBox="14908,1419 15803,1401 15818,2156 14923,2174"/>
              </emma:interpretation>
              <emma:one-of disjunction-type="recognition" id="oneOf7">
                <emma:interpretation id="interp7" emma:lang="x-none" emma:confidence="1">
                  <emma:literal/>
                </emma:interpretation>
              </emma:one-of>
            </emma:emma>
          </inkml:annotationXML>
          <inkml:trace contextRef="#ctx0" brushRef="#br0" timeOffset="80672.623">63 1904 679 0,'-7'-3'1049'0,"3"-7"-688"15,0 4-37-15,1 1 12 0,-1 1 49 16,2-3-56-16,2 7-51 0,-1-3-33 15,1 2-17-15,0 1-19 0,0 0-49 16,0 0-67-16,0 0-59 0,0 4-34 16,3 7-74-16,4 0-56 0,4 6 99 15,9 15 31-15,-2 5 37 0,1 15 47 16,-2 4-23-16,-4 3 1 0,-5 5-16 16,-4-4-46-16,-4 4-28 0,0-5-2 0,0-3-29 15,-9 0-132-15,1-7-133 16,0-13-99-16,2-5-178 0,0-14-408 0,4-17-439 15</inkml:trace>
          <inkml:trace contextRef="#ctx0" brushRef="#br0" timeOffset="81424.729">134 2391 2275 0,'0'2'552'0,"0"-2"-279"16,0 0-75-16,3 0-166 0,9 0-32 16,9 0 0-16,9-2 6 0,5-1-4 15,4-8 18-15,2 2-20 0,-2-7-134 16,-6 0-319-16,-5-1-620 0,-7 2-608 15</inkml:trace>
          <inkml:trace contextRef="#ctx0" brushRef="#br0" timeOffset="81284.861">141 2104 2339 0,'0'0'445'0,"0"0"-326"0,0 0-3 16,13-2-14-16,7 1 29 0,6-6-16 15,6 1 28-15,6 0-35 0,4 0-23 0,-5 2-6 16,-2 1-63-16,-4-3-16 0,-4 3-6 16,-7-6-130-16,-4 2-201 0,-8 7-188 15,-6 0-629-15,-2 0-485 0</inkml:trace>
          <inkml:trace contextRef="#ctx0" brushRef="#br0" timeOffset="81113.2766">195 1652 150 0,'-1'-17'1285'16,"-3"8"-1041"-16,1-1 40 0,3 4 124 15,-3 5-56-15,3 1-43 0,0 0-15 16,0 0-53-16,0 0-54 0,0 0-102 0,0 0-85 16,0 0-41-16,10 0-60 15,3 0 85-15,8 0 16 0,3 0 16 0,0 0-13 16,2 0-6-16,-2 0-19 0,-3 4 22 16,-1-4 16-16,-1 3-15 0,-4 2-1 15,-2-3 16-15,-2 1-16 0,-4 3-14 16,-1-3-24-16,-2 2-16 0,-2 1 7 15,2 5 5-15,-1 2 42 0,1 8 35 16,2 9 54-16,1 4-7 0,-2 5 13 0,4 7-58 16,1 5-8-16,1 7-29 0,1 1 25 15,2 5-3-15,1 0 12 0,2 4-5 16,-1-7-28-16,1-1 24 0,-4-2 3 16,1-2 13-16,-1-4-1 0,-2-5-2 15,-2-2-14-15,1-4 14 0,-3-5-19 16,0-5 9-16,-3-2 15 0,2-7 47 0,-5-4 62 15,-1-11-66-15,0 0-21 0,0-6-4 16,0-1 7-16,0 0-1 0,-1 0 0 16,-7 0-67-16,-3 0-6 0,-6-8-110 15,-5-7-102-15,-10-9-529 0,-5-8-432 16,-2-8-329-16</inkml:trace>
          <inkml:trace contextRef="#ctx0" brushRef="#br0" timeOffset="81600.182">293 1873 2578 0,'-14'-19'367'15,"9"9"-168"-15,1 10 37 0,0 0 21 16,4 0-257-16,0 13-51 0,0 13 51 15,10 20 3-15,-1 21 70 0,1 14-10 0,1 14-47 16,-2 1-16-16,0 0-12 16,-1-5-134-16,1-10-354 0,0-6-121 15,4-15-615-15</inkml:trace>
          <inkml:trace contextRef="#ctx0" brushRef="#br0" timeOffset="82093.844">708 2030 1162 0,'0'2'1331'0,"0"-2"-941"15,0 0-182-15,9 0-41 0,8-6-49 16,9-1-55-16,7-4-12 0,7-1 0 15,3-2-51-15,0 1-16 0,1 4 15 16,-3-3 1-16,-5 4-92 0,-6 3-160 16,-8 0-133-16,-6 5-238 0,-9 0-415 15</inkml:trace>
          <inkml:trace contextRef="#ctx0" brushRef="#br0" timeOffset="81932.628">842 1645 1589 0,'-1'3'1656'0,"1"-3"-1341"16,0 0-192-16,0 0 0 0,0 0-123 16,7 0-72-16,3 4 2 0,4 4 69 0,2-3 1 15,0 3 1-15,6-4-1 0,-3-1-41 16,-1-3-216-16,-4 5-261 0,-4 0-522 15,-7 1-503-15</inkml:trace>
          <inkml:trace contextRef="#ctx0" brushRef="#br0" timeOffset="82328.8578">971 1913 1838 0,'-5'0'456'0,"2"0"-169"0,2 3 6 16,1 10-212-16,0 6-43 0,1 13-9 16,5 12 96-16,2 8 35 0,5 8-17 15,-2 1-29-15,-2 2-28 0,2-10-1 16,-1-3-3-16,-1-5-4 0,-4-9 4 16,3-3-13-16,-4-11 12 0,-3-5-12 0,2-5 2 15,-3-7-5-15,0-2-10 0,0-3 2 16,0 0 20-16,-8 0 2 0,-7 2-74 15,-6 2-6-15,-6 1-253 0,-7-5-241 16,-2 0-610-16,-1-3-803 0</inkml:trace>
          <inkml:trace contextRef="#ctx0" brushRef="#br0" timeOffset="117631.9424">926 1760 33 0,'-1'0'163'0,"1"0"-43"0,0 0-15 16,0 0-1-16,0 0 0 0,-3 0-16 15,3 0-9-15,-2 0-8 0,1 0-12 16,-2 0 6-16,2 0 23 0,1 0 33 16,-2-5 2-16,1 2-25 0,1 3-23 0,0-3-20 15,-3 3-16-15,3 0 0 0,0 0-9 16,0 0-4-16,0 0-7 0,-1 0-3 15,1 0-15-15,0 0 2 0,0 0-3 16,-4-3 0-16,4 1-2 0,0-1 2 16,0 3 3-16,0-3 23 0,0 3 6 15,0 0 14-15,0 0 20 0,0 0-8 16,0 0-16-16,-2 0-3 0,2 0-6 16,0 0-4-16,0 0-10 0,0 0-2 15,0 0-16-15,0 0-1 0,0 0-13 0,0 0-7 16,0 0-9-16,0 0-10 0,0 3 16 15,0-3 7-15,0 3-7 0,0 5-35 16,0 0 16-16,2 6 42 0,7 0 29 16,0 7-9-16,1-3-20 0,1 7 45 15,-2-1 10-15,1 2 0 0,-3 1-55 16,-2 4 0-16,1-3-49 0,-2 3-88 0,2 5-143 16,1-3-362-16</inkml:trace>
        </inkml:traceGroup>
        <inkml:traceGroup>
          <inkml:annotationXML>
            <emma:emma xmlns:emma="http://www.w3.org/2003/04/emma" version="1.0">
              <emma:interpretation id="{0F19164D-C142-4A63-BA94-D3EB8D81765F}" emma:medium="tactile" emma:mode="ink">
                <msink:context xmlns:msink="http://schemas.microsoft.com/ink/2010/main" type="inkWord" rotatedBoundingBox="16008,1328 17310,1302 17329,2258 16027,2283"/>
              </emma:interpretation>
              <emma:one-of disjunction-type="recognition" id="oneOf8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122101.9212">1807 2285 1950 0,'5'-8'492'0,"-1"5"-250"0,-1 1-23 16,6-2-122-16,3 1-72 0,1-1 17 15,4-2 6-15,1 3-42 0,1-6-4 16,-2 2-2-16,0 0 26 0,-3-1-26 16,0-2-79-16,-2 3-88 0,-3-1-6 15,-5 5-5-15,-2 1-19 0,-2 2 3 16,0 0 2-16,0 0 84 0,0 5 108 16,-2-1 102-16,0 0 135 0,-1 0-24 15,3-2-67-15,-3-1-72 0,3-1-35 0,0 5-23 16,0 0-16-16,-1-2-22 0,-1 5-55 15,0 4 32-15,-1 5 45 0,0 7 45 16,1 2-16-16,1 2-29 0,-2 1-28 16,3-1-117-16,-3-6-241 0,2 1-327 0,-2-4-440 15</inkml:trace>
          <inkml:trace contextRef="#ctx0" brushRef="#br0" timeOffset="121666.9519">1769 2096 1479 0,'0'-3'611'0,"1"0"-225"0,1 1-57 16,-2 2-85-16,0 0-126 0,0 0-70 15,0 5-16-15,0-2-13 0,0-2 12 16,0 6-31-16,0 2-61 0,0 2-48 0,0 5 109 16,0 1 0-16,0 0-173 0,0 2-288 15,0-4-642-15,0-7-287 0</inkml:trace>
          <inkml:trace contextRef="#ctx0" brushRef="#br0" timeOffset="121017.2945">1804 1565 1709 0,'2'0'560'0,"-2"-3"-295"0,0 3-62 16,0 0-71-16,0 0-116 0,1 3-16 16,2 5-32-16,-1-4 3 0,3 7 29 15,2 2 45-15,1 2 10 0,0 1-30 16,-4 0-2-16,1 1-23 0,-4-2-3 16,-1 4-142-16,0 3-407 0,-1-6-625 15</inkml:trace>
          <inkml:trace contextRef="#ctx0" brushRef="#br0" timeOffset="121815.4324">1983 2008 1751 0,'3'0'274'0,"1"0"-213"16,0 0 147-16,2 0-43 0,0 8-107 15,-2-5-36-15,2 8-19 0,-2-1-3 0,-2 2-29 16,-2 4-246-16,0-1-362 15,-2-1-861-15</inkml:trace>
          <inkml:trace contextRef="#ctx0" brushRef="#br0" timeOffset="120718.4875">1373 2288 1389 0,'-3'0'670'16,"1"0"-301"-16,2 0-72 0,0-3 37 15,0-2-91-15,0 0-115 0,5 2-46 16,1-4 7-16,5 2-89 0,5-6-21 0,8 2 21 15,7-7 25-15,9-4-6 16,2-5-19-16,5-2-104 0,-3-6-208 0,-7 2-331 16,-3 0-483-16,-8 3-313 0</inkml:trace>
          <inkml:trace contextRef="#ctx0" brushRef="#br0" timeOffset="120206.0755">1517 1844 1454 0,'8'-7'292'0,"-1"2"-141"0,4 0 131 16,2 2-49-16,4-2-94 0,2 2-39 15,1 0 16-15,2 0 3 0,-1 2-84 16,-5 1-32-16,1 0-3 0,-1-2 38 15,-2 0-35-15,-3-1-3 0,-1 2-144 16,-4-4-214-16,-5 5-308 0,-1-3-504 16</inkml:trace>
          <inkml:trace contextRef="#ctx0" brushRef="#br0" timeOffset="120567.1509">1562 1623 1384 0,'-2'-5'472'0,"0"3"-247"16,0 2 18-16,2 0 28 0,0 0-87 0,0 0-68 15,0 5-26-15,-1 0-1 0,1 1-41 16,0 2-48-16,0 6-118 0,0 5 79 16,1 12 39-16,5 9 16 0,5 12 13 15,0 9 12-15,-2-2-40 0,2 7 36 16,-1 1-37-16,2-1 23 0,-4 2-23 0,4 1 59 15,-3-3-58-15,-1-2 43 16,-3-7-43-16,2-5 15 0,-1-11 23 0,0-6-18 16,-1-8-21-16,-2-5-32 0,2-2 32 15,-4-9 61-15,3 2-23 0,-4-6-38 16,2-5 3-16,-2-2 64 0,2 0 37 16,-2 0 7-16,0-2 0 0,0-5 21 15,0 3 19-15,0-3-8 0,0-6-143 16,-5 1-12-16,-7-15-317 0,-9 2-114 15,1-5-78-15,-5-4-242 0,-4-2-365 16,1-3 388-16</inkml:trace>
          <inkml:trace contextRef="#ctx0" brushRef="#br0" timeOffset="121209.9126">1668 1755 2133 0,'0'0'378'16,"0"0"-268"-16,0 0 29 0,0 0-127 15,3 5 1-15,5 3-13 0,0 4 62 16,0 4 47-16,2 4-23 0,1 1-54 15,-3-1-28-15,-3-1-4 0,-1-2-16 16,-2 3-10-16,-2-4-244 0,0-1-713 16,0-4-686-16</inkml:trace>
          <inkml:trace contextRef="#ctx0" brushRef="#br0" timeOffset="122317.1867">1745 2555 862 0,'-6'-3'1306'0,"6"-2"-956"0,0-4-41 15,0 7 44-15,0-2-133 0,6 0-131 16,4 0-89-16,4-3 0 0,6 1 0 16,8 3 32-16,9-5-30 0,6 4 27 0,4-1-28 15,-2 2-1-15,-1 3 0 0,-3 0 0 16,0 0-15-16,-7 0-74 0,2 0-99 15,-5 3-203-15,-3 2-300 0,-8-2-897 0</inkml:trace>
          <inkml:trace contextRef="#ctx0" brushRef="#br0" timeOffset="121488.1735">1729 1824 1936 0,'4'-5'596'15,"2"-4"-403"-15,0 8-48 0,4-3 12 16,5 4-86-16,5-3-39 0,6 2 19 0,2-4 32 16,5 2 22-16,-2-5-28 0,2-1-58 15,-5 1-16-15,-1 0 16 0,-3 0-19 16,-7 2 0-16,0 4 0 0,-4-1 19 16,-6 3-16-16,-1 0 0 0,-5 0-1 15,2 0 1-15,-3 0-1 0,0 0-2 16,0 0 0-16,0 2 2 0,0-1 10 0,0 4-9 15,0-2-3-15,-4 0-4 16,-2 2-11-16,0 3-8 0,1 4-40 0,-4 4 5 16,-6 7 56-16,0 7-218 0,-7 9-104 15,-1-3-289-15,-1 2-427 0,-4-4-134 16</inkml:trace>
          <inkml:trace contextRef="#ctx0" brushRef="#br0" timeOffset="122817.5725">2242 1632 2658 0,'0'0'315'0,"2"2"-299"0,-2 4 29 16,3 2 12-16,1 4 39 0,2 5-45 15,0 2-9-15,-3 1-13 0,1-2-16 16,0 8 25-16,-2-1-22 0,-2 9-13 16,0-4-3-16,0 4-153 0,0-7-332 0,-5-8-950 15</inkml:trace>
          <inkml:trace contextRef="#ctx0" brushRef="#br0" timeOffset="123178.4361">2276 1965 2273 0,'0'0'546'0,"0"0"-270"0,0-3-15 0,1 1-89 16,3-3-102-16,2 5-39 0,0-3-29 16,6-1 32-16,3 0 4 0,4 1-6 15,1-1-10-15,3-3-21 0,-3 6 1 16,3-5-1-16,-2 1 2 0,-5 0-2 16,-1 0-1-16,-1 2-47 0,-1 2-45 15,-3-2-63-15,0 3-68 0,-6 0-100 16,1 0-80-16,-4 0-235 0,-1 0-525 15,0 1 442-15</inkml:trace>
          <inkml:trace contextRef="#ctx0" brushRef="#br0" timeOffset="123405.5181">2311 2168 948 0,'0'-3'1348'0,"0"3"-948"16,0 0-117-16,0 0-14 0,0 0-119 16,0 0-131-16,3 0-19 0,3 0-73 15,2 4 43-15,3 6 30 0,4 2 19 16,0 5-6-16,4-4 9 0,-5 6-4 16,1-4-18-16,-3-2-25 0,-4-1-112 15,1-4-174-15,-5 0-218 0,-1-4-776 16</inkml:trace>
          <inkml:trace contextRef="#ctx0" brushRef="#br0" timeOffset="123660.7674">2358 2168 23 0,'0'-7'2083'16,"3"3"-1753"-16,5-6-275 0,7 7 71 0,3-5-62 15,10 4-38-15,1-4 0 0,3-1 16 16,4 2-7-16,-2 1-16 0,-3 0 7 15,-4 3 6-15,-1 3-12 0,-6 0-8 16,-5 0 30-16,-4 3 0 0,-5 5 3 16,1 1 6-16,-5-1 3 0,0 3 4 15,-2 1 25-15,0 4-10 0,0-2-9 16,-4 8-7-16,-6-5 0 0,0 2-16 16,-7-2-18-16,-1-1-23 0,-3-6-155 15,-4 0-138-15,1-10-205 0,0 0-475 16,0 0-509-16</inkml:trace>
          <inkml:trace contextRef="#ctx0" brushRef="#br0" timeOffset="123852.4764">2400 1460 1915 0,'0'-12'431'0,"0"7"-175"0,0 5-63 16,0 2-193-16,5 13 1 0,5 10-1 15,4 10 77-15,3 18 7 0,-1 9 6 16,-1 13 57-16,2 11-67 0,-7 1-55 15,0-2 1-15,1-4-14 0,-3-6-8 16,1-16-4-16,-3-10 1 0,1-12-1 16,0-12-134-16,2-11-187 0,-1-11-350 15,2-3-952-15</inkml:trace>
          <inkml:trace contextRef="#ctx0" brushRef="#br0" timeOffset="122938.9083">2432 1634 2163 0,'1'-2'604'16,"3"2"-472"-16,-2-6-77 0,6 6 54 16,1 0-108-16,5 0 31 0,0 0 0 15,3 0 6-15,2 3-3 0,-2 0-16 16,-5-3-19-16,4 2-13 0,-7-1-115 15,-5 4-206-15,-4 3-206 0,0 1-740 16</inkml:trace>
          <inkml:trace contextRef="#ctx0" brushRef="#br0" timeOffset="124212.7559">2873 1448 1744 0,'0'0'316'0,"0"12"-257"0,0 13 64 15,6 14 77-15,5 13-80 0,0 12 6 16,-2 9 19-16,-2 12-14 0,0 10 4 16,-1 20 25-16,-5-15 12 0,-1 2-48 15,0-8-20-15,-1-23 3 0,-11 7 13 16,4-10 5-16,-8-7-49 0,-5-7-11 15,-3-10-37-15,-7 3 10 0,-9-7-38 16,-6 4-51-16,-10-5-215 0,-5-1-307 0,-10-12-508 16,-6-6-1092-16</inkml:trace>
          <inkml:trace contextRef="#ctx0" brushRef="#br0" timeOffset="124001.6233">2741 1752 1851 0,'3'5'287'0,"0"14"-251"16,1 6-10-16,3 6 100 0,0 6-23 16,3 7-22-16,-3-2-39 0,0 2-3 0,2-5-23 15,-2-5-16-15,0-9-26 0,0-3-265 16,1-14-284-16,-2-8-633 0</inkml:trace>
        </inkml:traceGroup>
      </inkml:traceGroup>
    </inkml:traceGroup>
    <inkml:traceGroup>
      <inkml:annotationXML>
        <emma:emma xmlns:emma="http://www.w3.org/2003/04/emma" version="1.0">
          <emma:interpretation id="{AFD94BBA-01E9-4825-9E3A-CD2846C21FBC}" emma:medium="tactile" emma:mode="ink">
            <msink:context xmlns:msink="http://schemas.microsoft.com/ink/2010/main" type="paragraph" rotatedBoundingBox="15749,2352 28081,2472 28070,3518 15739,33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49CBEDF-A923-48E6-8296-B355E1D6C6B9}" emma:medium="tactile" emma:mode="ink">
              <msink:context xmlns:msink="http://schemas.microsoft.com/ink/2010/main" type="line" rotatedBoundingBox="15749,2352 28081,2472 28070,3518 15739,3397"/>
            </emma:interpretation>
          </emma:emma>
        </inkml:annotationXML>
        <inkml:traceGroup>
          <inkml:annotationXML>
            <emma:emma xmlns:emma="http://www.w3.org/2003/04/emma" version="1.0">
              <emma:interpretation id="{4064D5CC-2822-4C5E-8DF2-14577AF57F33}" emma:medium="tactile" emma:mode="ink">
                <msink:context xmlns:msink="http://schemas.microsoft.com/ink/2010/main" type="inkWord" rotatedBoundingBox="15749,2352 28081,2472 28070,3518 15739,3397"/>
              </emma:interpretation>
            </emma:emma>
          </inkml:annotationXML>
          <inkml:trace contextRef="#ctx0" brushRef="#br0" timeOffset="122317.1867">1745 2555 862 0,'-6'-3'1306'0,"6"-2"-956"0,0-4-41 15,0 7 44-15,0-2-133 0,6 0-131 16,4 0-89-16,4-3 0 0,6 1 0 16,8 3 32-16,9-5-30 0,6 4 27 0,4-1-28 15,-2 2-1-15,-1 3 0 0,-3 0 0 16,0 0-15-16,-7 0-74 0,2 0-99 15,-5 3-203-15,-3 2-300 0,-8-2-897 0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38.9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2CCAC8-85D3-4DCD-BF10-7BAD5CF93D7C}" emma:medium="tactile" emma:mode="ink">
          <msink:context xmlns:msink="http://schemas.microsoft.com/ink/2010/main" type="inkDrawing"/>
        </emma:interpretation>
      </emma:emma>
    </inkml:annotationXML>
    <inkml:trace contextRef="#ctx0" brushRef="#br0">0-1 2651 0,'0'0'600'16,"0"0"-431"-16,0 0-32 0,0 0 21 15,2 0-64-15,-2 0-94 0,1 0-15 16,1 1-36-16,1 1 14 0,0 1 37 16,0-1 10-16,2 2-10 0,-1 0-41 15,-2 3-203-15,1 1-258 0,-3 2-224 16,0 2-509-16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38:48.0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031B43-74B2-4AFE-AABB-CC84E01B5A6D}" emma:medium="tactile" emma:mode="ink">
          <msink:context xmlns:msink="http://schemas.microsoft.com/ink/2010/main" type="writingRegion" rotatedBoundingBox="4466,4992 4865,4992 4865,9051 4466,9051"/>
        </emma:interpretation>
      </emma:emma>
    </inkml:annotationXML>
    <inkml:traceGroup>
      <inkml:annotationXML>
        <emma:emma xmlns:emma="http://www.w3.org/2003/04/emma" version="1.0">
          <emma:interpretation id="{04431E2C-819F-4009-B966-12E27DA5CB35}" emma:medium="tactile" emma:mode="ink">
            <msink:context xmlns:msink="http://schemas.microsoft.com/ink/2010/main" type="paragraph" rotatedBoundingBox="4466,4992 4865,4992 4865,9051 4466,9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A7809A-620D-4D95-9DBA-4B7B12CFA8BA}" emma:medium="tactile" emma:mode="ink">
              <msink:context xmlns:msink="http://schemas.microsoft.com/ink/2010/main" type="line" rotatedBoundingBox="4466,4992 4865,4992 4865,9051 4466,9051"/>
            </emma:interpretation>
          </emma:emma>
        </inkml:annotationXML>
        <inkml:traceGroup>
          <inkml:annotationXML>
            <emma:emma xmlns:emma="http://www.w3.org/2003/04/emma" version="1.0">
              <emma:interpretation id="{4A6E8F08-9E34-4545-B8E5-309B6DEC4D66}" emma:medium="tactile" emma:mode="ink">
                <msink:context xmlns:msink="http://schemas.microsoft.com/ink/2010/main" type="inkWord" rotatedBoundingBox="4466,4992 4865,4992 4865,9051 4466,9051"/>
              </emma:interpretation>
            </emma:emma>
          </inkml:annotationXML>
          <inkml:trace contextRef="#ctx0" brushRef="#br0">148-2 43 0,'-1'1'516'0,"1"0"-190"0,0-1-124 0,-2 0-30 16,2 0-6-16,-1-1 17 0,1 1-24 15,-2 0-57-15,0 0-15 0,-1 0-12 16,0 1-23-16,-1 0-7 0,2 1 30 15,-4 1 12-15,1-1 7 0,1 1-23 16,0-1-22-16,0 1-1 0,1 1 1 16,0-1-24-16,1 0-8 0,-4 3-5 15,3 1-8-15,0 0 9 0,-4 1-10 16,1 5-3-16,0 0-17 0,-3 5 17 16,1 5 3-16,-1 2-3 0,2 3-13 15,-3 1 13-15,2 6 1 0,2 1-1 16,3 0-1-16,-2 0-28 0,3 0 29 0,2 2-2 15,0 3 5-15,8 0 26 16,-2 2-16-16,4 6 13 0,2 3 19 0,-4 3-23 16,1 4-1-16,-1 0-19 0,0 0-4 15,-5 1 18-15,-2-3-32 0,2-4-4 0,2-6-28 16,0-1-97-16,-1-7-276 0,-1-1-616 16</inkml:trace>
          <inkml:trace contextRef="#ctx0" brushRef="#br0">21 783 23 0,'14'64'795'0,"-3"-15"-381"0,0-13-225 16,1-5 36-16,2 5-118 0,3 1-16 0,-1 4 85 15,-1-3-104-15,-4-5-17 0,-2-4 87 16,1-3 4-16,-9-4-56 0,1-4-25 16,-2-2 38-16,0-4 0 0,0 1-13 15,-3-3 3-15,-7 3 36 0,3 0-46 16,-4 1-51-16,-5 2 12 0,-1 2 17 16,-3 5-45-16,-5 1 0 0,-3 4-16 15,-3-1-23-15,0 2 3 0,-2-1 18 16,2 0 2-16,2-2-3 0,4-2-16 15,5-2 0-15,3-2 15 0,3 1 4 16,3-5-22-16,5 2-10 0,1-3 0 16,0 2 29-16,4-4 2 0,-1-3-21 0,2-1-7 15,0 0-3-15,0-4 9 0,0-2 7 16,0-1 14-16,0-1 0 0,2 1 1 16,-2-2 1-16,0 0 0 0,0 0-1 15,0 0 1-15,0 0 0 0,1 0-1 16,-1 0-44-16,2 0-13 0,-2 0 4 15,0 0 12-15,1 0 6 0,1 0 14 0,1 0 22 16,0 2 1-16,0 1 12 0,2 2 6 16,1 1-16-16,-3 3 1 0,0-1 14 15,2 2-18-15,-2 1-2 0,2 4 2 16,-1 1 22-16,4 7 42 0,-3 5-51 16,4 5-13-16,0 6 0 0,4 11 21 15,1 15 11-15,4 30-7 0,4 32-25 16,-5 16 64-16,-4 6 10 0,-10 2 12 15,-3-13 7-15,0 1 28 0,0-3-70 0,0-8-20 16,0-3-25-16,0-14-6 0,1-6-31 16,7-9 31-16,2-16 12 0,1-20-12 15,-2-15-5-15,-1-16 5 0,3-5 1 16,-5-3 0-16,2-1-2 0,1-4-45 16,-1-10-15-16,-5-6-76 0,1-8-58 15,3-14 128-15,-3-16-42 0,6-26-358 0,-7-30-303 16,-3-25-374-16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39.2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7D2CA1-6848-4517-9B91-8FA6EF45D7F8}" emma:medium="tactile" emma:mode="ink">
          <msink:context xmlns:msink="http://schemas.microsoft.com/ink/2010/main" type="inkDrawing"/>
        </emma:interpretation>
      </emma:emma>
    </inkml:annotationXML>
    <inkml:trace contextRef="#ctx0" brushRef="#br0">-4 50 204 0,'-1'3'2097'0,"1"-3"-1658"0,0 0-207 15,0 0 14-15,0 0-80 0,0-2-150 16,4 0-16-16,4-1-95 0,1 0 95 15,5-3 31-15,1 1 14 0,0-2-23 16,2 1 4-16,-3-1-26 0,-1 3 0 16,-2 0-4-16,-3 2 4 0,0 0-50 15,-2 2 34-15,-3 0-7 0,2 2-5 16,-4 3 12-16,2 1 16 0,0 6 28 16,2 6 58-16,-4 5 22 0,1 9 22 15,0 4-54-15,-2 2-38 0,0 2-10 0,0-3-25 16,1-3 35-16,2-3 22 0,-1-6-10 15,2-4-22-15,-2-6-9 0,0-5-18 16,1-4 18-16,-1-1-3 0,-1-5-16 0,-1 0 1 16,3 0 1-16,-3-2-2 15,2-4-50-15,-1-4-51 0,3-3-59 0,-1-7-154 16,1-5-310-16,4-5-428 0,-5-7-495 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39.4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C927A5-4108-4097-AAC7-AC955E9333AE}" emma:medium="tactile" emma:mode="ink">
          <msink:context xmlns:msink="http://schemas.microsoft.com/ink/2010/main" type="inkDrawing"/>
        </emma:interpretation>
      </emma:emma>
    </inkml:annotationXML>
    <inkml:trace contextRef="#ctx0" brushRef="#br0">-1-6 666 0,'0'-3'1489'0,"0"3"-1055"15,0 0-141-15,0 5-24 0,0 3-122 16,0 4-64-16,0 7-10 0,0 6 51 0,0 3 28 16,3 7-20-16,-2 2 3 0,1 0-63 15,-1 0-19-15,0 1-9 0,1 0-19 16,-1-5 6-16,-1 2-28 0,0-7-3 15,0-2-1-15,0-6-80 0,0-3-82 0,0-4-155 16,0-8-165-16,0-5-247 0,0 0-450 16,0-15-89-16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39.8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CC6043-151C-441D-B75B-9A5BB6B15539}" emma:medium="tactile" emma:mode="ink">
          <msink:context xmlns:msink="http://schemas.microsoft.com/ink/2010/main" type="inkDrawing"/>
        </emma:interpretation>
      </emma:emma>
    </inkml:annotationXML>
    <inkml:trace contextRef="#ctx0" brushRef="#br0">-1 81 1322 0,'0'-8'488'0,"0"1"-276"15,0 1-82-15,1 1 113 0,2-3-56 16,3 2-116-16,2 0-32 0,5 2-7 16,1 0-16-16,3-1-16 0,0 2-29 0,1-2 13 15,-2 1-3-15,2 1-7 16,-3 2 26-16,0-1 26 0,-2 2-7 0,2 0 30 16,-2 0 5-16,-3 0-51 0,0 0 0 15,-2 0 13-15,-1 0-15 0,-1 0-1 0,-1 0-14 16,0 0 11-16,-2 2 3 0,-2 1 41 15,1-1-18-15,1 1-4 0,-3 0 17 16,6 3 8-16,-1 1 27 0,1 1 22 16,0 1-7-16,1 2-28 0,0 0 37 15,1 6-9-15,1 6-41 0,1 5 43 16,2 8 1-16,0 2 18 0,1 7-25 16,-1 2-25-16,-1 2 9 0,4 2-65 15,-1-1 46-15,1-3 21 0,-1-6-43 16,0-3 19-16,-2-3-19 0,1-5 44 15,-2-2-32-15,-2-7-6 0,-1-1-29 0,-2-7 20 16,-3-2-7-16,2-3-12 0,-4-4 13 16,-1-1 18-16,0-3 19 0,0 0 11 15,0 0 20-15,0-3 20 0,-4-2-104 16,-6-5-73-16,-4-3-243 0,-4-9-165 16,-6-5-201-16,-3-6-526 0,-4-8-503 0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40.0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A5AE51-D4C1-4947-AF19-CCCFB8158CB9}" emma:medium="tactile" emma:mode="ink">
          <msink:context xmlns:msink="http://schemas.microsoft.com/ink/2010/main" type="inkDrawing"/>
        </emma:interpretation>
      </emma:emma>
    </inkml:annotationXML>
    <inkml:trace contextRef="#ctx0" brushRef="#br0">0 25 1585 0,'0'-1'365'0,"0"1"-190"16,0-3-3-16,0 3-23 0,1-2-149 0,6 2-59 16,4 0 59-16,4-3 59 0,4 3-14 15,2-3 23-15,1 1-17 0,-2-1-51 16,-1 2-261-16,-5-2-308 0,-3 3-514 15,-4-3 386-15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40.3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AEC17A-49D0-4943-A111-135540243835}" emma:medium="tactile" emma:mode="ink">
          <msink:context xmlns:msink="http://schemas.microsoft.com/ink/2010/main" type="inkDrawing"/>
        </emma:interpretation>
      </emma:emma>
    </inkml:annotationXML>
    <inkml:trace contextRef="#ctx0" brushRef="#br0">1-1 1560 0,'-1'0'339'0,"1"3"-222"0,0 4-36 15,0 4-55-15,0 3 249 0,3 5-33 16,0 4-52-16,-1 4-103 0,-2-1-35 15,0 2-36-15,0-1-16 0,0-3-142 0,0-2-6 16,-2-6-146-16,1-3-20 0,-1-3 21 16,0-5 39-16,1 0 43 0,1-4 97 15,-2-1 114-15,2 0 125 0,0 0 67 16,0-1 74-16,0-4 50 0,0 0-76 16,3 0-133-16,2-1-46 0,3 2-25 15,1-3 57-15,3 1-25 0,1-1-68 16,3 1-19-16,1 1 2 0,-1-1 5 15,-4 2-5-15,1 1-128 0,-4 3-208 16,-3 0-288-16,-6 0-491 0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40.4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35C256-7C3E-437E-A5CB-0EC0CC89990E}" emma:medium="tactile" emma:mode="ink">
          <msink:context xmlns:msink="http://schemas.microsoft.com/ink/2010/main" type="inkDrawing"/>
        </emma:interpretation>
      </emma:emma>
    </inkml:annotationXML>
    <inkml:trace contextRef="#ctx0" brushRef="#br0">2-1 1768 0,'-2'1'546'0,"1"0"-271"0,1 2-114 15,0 2-110-15,3 1-22 0,5 4 0 16,0 2-9-16,3 3-20 0,1 2 0 16,1 2 32-16,-1-1-32 0,1-1 0 15,-5-2-322-15,0-2-365 0,-3-5-697 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40.7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914D99-F60E-4678-916E-0A13891DA426}" emma:medium="tactile" emma:mode="ink">
          <msink:context xmlns:msink="http://schemas.microsoft.com/ink/2010/main" type="inkDrawing"/>
        </emma:interpretation>
      </emma:emma>
    </inkml:annotationXML>
    <inkml:trace contextRef="#ctx0" brushRef="#br0">0 42 1072 0,'0'-5'1357'0,"0"2"-1179"0,0 1-120 0,8-1-29 15,7-1 68-15,5-1-10 0,7-1 6 16,-2 1-68-16,4 1 46 0,-4 0-33 0,-3 4 17 16,-5 0-27-16,-3 0 11 0,-5 0-10 15,-4 3-4-15,-4 3 13 0,-1 1 1 16,0 3 18-16,0 3 29 0,-8 2-17 15,-4 5-69-15,-2 3-50 0,-1-4-30 16,1-2-37-16,1-4 37 0,4-5 64 16,3-6 16-16,6-1 54 0,0-1-54 15,0 0-85-15,9-6-78 0,3-2-36 16,7-1 199-16,3-4 0 0,7 0-190 16,4-3-377-16,1-3-724 0,-3-1 505 15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51.7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450E86-EC57-4E3F-80C3-CB886B08708A}" emma:medium="tactile" emma:mode="ink">
          <msink:context xmlns:msink="http://schemas.microsoft.com/ink/2010/main" type="inkDrawing"/>
        </emma:interpretation>
      </emma:emma>
    </inkml:annotationXML>
    <inkml:trace contextRef="#ctx0" brushRef="#br0">-1 116 727 0,'4'0'1493'0,"-1"0"-1205"0,-2 0-120 0,2 0 76 16,2 0-74-16,3 0-96 0,3-2 76 0,3-3 12 16,6-1-95-16,3 1-35 0,3-2 2 15,4-1 11-15,3-1 12 0,4-2-10 16,-3 2 3-16,0-2-50 0,-3 2-1 16,-1 1 1-16,-5 2 41 0,-3 0-41 15,-5 2-28-15,3 0 28 0,-9 1 1 16,3 2 12-16,-5-1-13 0,-3 2-120 15,-3 0-140-15,1 0-171 0,-4 0-242 16,0 2-470-16,-7 1 18 0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51.9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3C9236-EBEC-454C-84FA-094983728F51}" emma:medium="tactile" emma:mode="ink">
          <msink:context xmlns:msink="http://schemas.microsoft.com/ink/2010/main" type="inkDrawing"/>
        </emma:interpretation>
      </emma:emma>
    </inkml:annotationXML>
    <inkml:trace contextRef="#ctx0" brushRef="#br0">2 0 2004 0,'0'0'379'0,"-2"0"-350"0,2 5-9 16,0 2-20-16,0 3 0 0,0 4 45 15,2 8 48-15,1-1 56 0,0 4-147 16,0-2 37-16,0-2-23 0,-2-3-16 16,7-3-245-16,-3-4-521 0,1-8-881 15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52.0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E159EE-A905-4F3E-8C7D-54362E915188}" emma:medium="tactile" emma:mode="ink">
          <msink:context xmlns:msink="http://schemas.microsoft.com/ink/2010/main" type="inkDrawing"/>
        </emma:interpretation>
      </emma:emma>
    </inkml:annotationXML>
    <inkml:trace contextRef="#ctx0" brushRef="#br0">4-3 130 0,'1'0'1377'16,"1"3"-1283"-16,-1 4-6 0,2 5 166 16,0 4-7-16,-2 2-111 0,0 2 48 15,-1 1-139-15,0-1-9 0,0 0 48 0,0 0-13 16,0-2-42-16,-1 0-29 0,-1-1-23 15,-4-3-439-15,-1 0-805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0: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528B78-6B5C-490E-AE21-B68CD7775D19}" emma:medium="tactile" emma:mode="ink">
          <msink:context xmlns:msink="http://schemas.microsoft.com/ink/2010/main" type="inkDrawing" rotatedBoundingBox="5116,6569 8974,6606 8972,6814 5114,6777" shapeName="Other"/>
        </emma:interpretation>
      </emma:emma>
    </inkml:annotationXML>
    <inkml:trace contextRef="#ctx0" brushRef="#br0">16 92 60 0,'0'0'186'0,"1"0"-17"16,-1 0 7-16,0 0-6 0,0 0 38 16,0 0-12-16,0 0-30 0,0 0-10 15,0 0-26-15,0 0-6 0,0 0-7 16,0-1-22-16,0 1-17 0,0-2-20 15,0 0-22-15,0 1-20 0,0-1-12 16,0 0-4-16,0 1 0 0,0-1-33 16,-1 0 10-16,-1 1 10 0,-2-1 0 0,4 1 0 15,-2 1-3-15,2 0 3 0,-1 0 0 16,1 0 11-16,0 0 2 0,-2 0 2 16,2-1 21-16,-1 0-10 0,1 1 10 15,-2-2 3-15,2 1 13 0,-2 1 12 16,2-2 40-16,-1 2 6 0,1 0-6 15,0 0-40-15,0 0-47 0,0 0-4 16,0 0-33-16,0 0-44 0,0 0-66 16,0 3-38-16,0 4 93 0,5 2 27 15,1 2 61-15,5 2 19 0,-2 0 10 0,2 1-29 16,0-3-69-16,1-4 59 0,2 1 10 16,0-1 78-16,5-3-37 0,4 0-40 15,3-1 92-15,4-3-12 0,5 0 10 0,4-3 9 16,4-6-6-16,4-3-55 0,-1 0-26 15,4-4 103-15,-2 0-51 0,-1 2-54 16,-4 0-10-16,-3 1 21 0,-2 2 4 16,-4 3-26-16,-3 1-13 0,-5 2-3 15,-1 3-39-15,0 0-26 0,-7 2 23 16,1 0 55-16,4 2-36 0,-4 4 20 16,2 2 18-16,4-1 1 0,-5 0 48 15,3 0-35-15,-2 1 68 0,3-2-81 16,-6-1-39-16,1-2 39 0,4 0 36 15,-3-3 41-15,7 0 7 0,2-6 9 0,5-4-19 16,3 1-10-16,4-4-22 0,0 1-7 16,0 2-29-16,-2 0-6 0,-2 2-50 15,0 3 49-15,-3 1-11 0,-3 2-39 16,0 2 26-16,-1 0 24 0,-4 3-62 16,-3 3 32-16,0-1 30 0,-2 3-62 15,-1-3 35-15,1 2 28 0,-4-1 22 0,2 3-22 16,0-4 30-16,-1 3-27 0,2-3 23 15,2 1 0-15,0 3-13 0,3-5-13 16,-1 2 0-16,4-1 44 0,3 0 7 16,3-3-12-16,5-1 15 0,6-1-9 15,0 0 12-15,5-6-9 0,1-4-16 0,5-4-28 16,0-2 11-16,1 1-15 0,-1 0 13 16,1 3-13-16,-4 1-25 0,-2 2-14 15,-1 4 38-15,-9 4-47 0,0 1 7 16,-1 4-20-16,-4 7-6 0,-1 2 65 15,-3 2-43-15,-1 2 45 0,0 2 1 16,-3-2-1-16,1-1 0 0,-2-2 0 16,1-1 0-16,-2-2 20 0,3-2 28 15,1 0 13-15,1-4-13 0,0-2 26 16,3-3-17-16,2 0-12 0,2-2 12 0,0-3-6 16,2-2-24-16,-3 1-26 0,-1 2-1 15,-4-1 0-15,-1 0-25 0,-4 4 3 16,-3 0-10-16,0 1 16 0,-4 0-22 0,-2 0 12 15,0 4 11-15,-1-1 15 0,0 0 26 16,-2-1-1-16,2-2 1 0,0 0 15 16,2 0-3-16,3 0-38 0,-5 0-73 15,0 0-137-15,-3 0-256 0,-4 0-510 16,-5 0-468-16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52.3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99D414-29E0-4C9B-BA3E-544170DD67E0}" emma:medium="tactile" emma:mode="ink">
          <msink:context xmlns:msink="http://schemas.microsoft.com/ink/2010/main" type="inkDrawing"/>
        </emma:interpretation>
      </emma:emma>
    </inkml:annotationXML>
    <inkml:trace contextRef="#ctx0" brushRef="#br0">-3 72 493 0,'-1'0'1952'0,"1"0"-1495"0,0 0-159 16,0-1-2-16,4-2-147 0,3 1-149 16,5-1-158-16,2-4 75 0,12 0 83 15,4-2 45-15,1-1-26 0,3 0 16 16,1 2-45-16,-4 3 10 0,-5 3 0 16,0-1 10-16,-5 3-10 0,-4 0-2 15,-1 0 1-15,-2 1 0 0,-4 3 1 0,0 2 19 16,-4 1-16-16,0 1 16 0,-1-3 9 15,-4 2 23-15,1-1 9 0,-2 1-16 16,0 6 26-16,-5 0 15 0,-4 1-4 16,-2 2-24-16,-4 3-23 0,-6-3-3 15,0 3-31-15,-3 1-2 0,-1 0-114 16,-3-2-145-16,2-3-196 0,1-4-182 16,2-5-178-16,4-3-460 0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3:52.5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80F4F7-9F84-4AD0-9665-2BA9F5A3A05A}" emma:medium="tactile" emma:mode="ink">
          <msink:context xmlns:msink="http://schemas.microsoft.com/ink/2010/main" type="inkDrawing"/>
        </emma:interpretation>
      </emma:emma>
    </inkml:annotationXML>
    <inkml:trace contextRef="#ctx0" brushRef="#br0">0-3 1151 0,'2'-1'573'0,"-2"1"-202"15,0 0-125-15,1 7-246 0,1 3 55 16,6 9-55-16,-1 5 87 0,2 7 97 0,-3 10-142 16,3-1 177-16,-1 3-139 15,-2-2-3-15,0-1-54 0,1-4-23 0,-3-3 31 16,1-3 37-16,0-4-46 0,0-6-44 15,-1-5-55-15,-1-3-473 0,1-7-1149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3.5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C74C9F-4E17-400B-BA71-E28CD85AE7E6}" emma:medium="tactile" emma:mode="ink">
          <msink:context xmlns:msink="http://schemas.microsoft.com/ink/2010/main" type="inkDrawing"/>
        </emma:interpretation>
      </emma:emma>
    </inkml:annotationXML>
    <inkml:trace contextRef="#ctx0" brushRef="#br0">62 0 1644 0,'1'0'628'0,"-1"-1"-311"16,0 1-43-16,0 0-56 0,0 0-87 0,0 0-64 15,0 1-48-15,0 3-19 0,0 2-15 16,0-1 15-16,0 3 0 0,0 3 42 16,0 1 28-16,0 1-13 0,0 0 0 15,0 2-19-15,-1 1-38 0,-4 4 60 16,-4 0-47-16,1 1-13 0,-1-1-89 16,-2 3-197-16,3-4-317 0,0-1-606 15,4-6-114-15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3.7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54FBE1-D957-4D1D-8A77-7FA35E8EB91D}" emma:medium="tactile" emma:mode="ink">
          <msink:context xmlns:msink="http://schemas.microsoft.com/ink/2010/main" type="inkDrawing"/>
        </emma:interpretation>
      </emma:emma>
    </inkml:annotationXML>
    <inkml:trace contextRef="#ctx0" brushRef="#br0">0 38 1646 0,'4'-5'488'0,"1"-1"-330"0,1 2-54 16,2-1 12-16,-2 0-75 0,3 2-41 15,-1-1-3-15,0 3 3 0,0-2 0 16,1 3 0-16,-3-2-86 0,2 2-329 16,-3 0-399-16,-4 0-361 0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3.9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173B32-56A1-4EC5-953D-B8A477460A13}" emma:medium="tactile" emma:mode="ink">
          <msink:context xmlns:msink="http://schemas.microsoft.com/ink/2010/main" type="inkDrawing"/>
        </emma:interpretation>
      </emma:emma>
    </inkml:annotationXML>
    <inkml:trace contextRef="#ctx0" brushRef="#br0">-1 0 430 0,'7'44'1277'16,"-5"-44"-1202"-16,3 2-36 0,-1 1 7 15,3 1 81-15,2 4-75 0,-1-1-10 16,3 1-19-16,-2 0-23 0,0-1 0 0,-3 1-52 16,2-3-570-16,-2-5-747 0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4.1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130928-680B-4EE3-A12F-BF3586656B26}" emma:medium="tactile" emma:mode="ink">
          <msink:context xmlns:msink="http://schemas.microsoft.com/ink/2010/main" type="inkDrawing"/>
        </emma:interpretation>
      </emma:emma>
    </inkml:annotationXML>
    <inkml:trace contextRef="#ctx0" brushRef="#br0">73-1 1822 0,'0'-1'549'0,"2"1"-332"0,-2 0-85 15,0 1-21-15,0 2-111 0,0 3-41 0,0 1 41 16,0 5 54-16,0 2 43 0,0 5 18 15,-2 5-9-15,-6 1-8 0,-2 0-97 16,-3 2-2-16,2-2-54 0,-1-4-429 16,3-3-331-16,-1-5-794 0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4.2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E2DF40-719E-4605-82E1-A3F3986928A3}" emma:medium="tactile" emma:mode="ink">
          <msink:context xmlns:msink="http://schemas.microsoft.com/ink/2010/main" type="inkDrawing"/>
        </emma:interpretation>
      </emma:emma>
    </inkml:annotationXML>
    <inkml:trace contextRef="#ctx0" brushRef="#br0">0 3 1371 0,'8'-2'231'0,"-1"2"-176"0,4 0 85 16,-1 0-2-16,-1 0-73 0,-1 0-39 16,1 0-24-16,-1 0-2 0,-5 2-69 15,-2 1-371-15,-1 1-697 0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4.3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04B90AC-A142-4CF4-9568-8B0E4C3BBDF0}" emma:medium="tactile" emma:mode="ink">
          <msink:context xmlns:msink="http://schemas.microsoft.com/ink/2010/main" type="inkDrawing"/>
        </emma:interpretation>
      </emma:emma>
    </inkml:annotationXML>
    <inkml:trace contextRef="#ctx0" brushRef="#br0">14 0 1717 0,'-14'39'495'0,"14"-41"-308"0,0 1-64 16,2 1-104-16,-1 0-19 0,2 0-132 15,5 1 130-15,-2 3 2 0,0 0 1 16,1 1-1-16,-3 2-11 0,1 0-251 16,-5 2-467-16,0 0-644 0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4.5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BA1D22-95B3-4552-984E-6FF0F883ACF4}" emma:medium="tactile" emma:mode="ink">
          <msink:context xmlns:msink="http://schemas.microsoft.com/ink/2010/main" type="inkDrawing"/>
        </emma:interpretation>
      </emma:emma>
    </inkml:annotationXML>
    <inkml:trace contextRef="#ctx0" brushRef="#br0">-1 0 1701 0,'0'0'556'16,"0"0"-423"-16,0 0-78 0,0 1-55 15,1 4 2-15,4 3 20 0,1 2 62 16,-3 1-39-16,5 0-43 0,-2 1 27 0,-1-2-4 15,-2 0-25-15,0-2-45 0,-1-1-294 16,-1-5-386-16,1-2-702 0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4.86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DF45B7-2DFE-4BF9-A653-7FEDEAF74945}" emma:medium="tactile" emma:mode="ink">
          <msink:context xmlns:msink="http://schemas.microsoft.com/ink/2010/main" type="inkDrawing"/>
        </emma:interpretation>
      </emma:emma>
    </inkml:annotationXML>
    <inkml:trace contextRef="#ctx0" brushRef="#br0">0 97 1459 0,'62'-69'299'0,"-58"67"-253"15,3-1 78-15,-1 0-23 0,6 1-27 16,1-2-12-16,1 1 0 0,-1 0 6 16,1 1 3-16,0-1-19 0,-6 0-27 15,3 3-8-15,-5 0 2 0,-1 0 4 16,-2 0 2-16,-2 3 24 0,1 0 9 0,-2 0 19 16,2 2-25-16,-1 4-14 0,2-1-18 15,2 2-4-15,0 4 3 0,-2 0 26 16,1 2-16-16,-2-1-3 0,1 1 19 15,-1-2-10-15,-1-1-32 0,1-2 0 0,-2-3 10 16,0-3-13-16,0-2 3 16,0 4-3-16,0-4-9 0,-2 4-229 0,-3-2-201 15,-2 1-321-15,0-4-491 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0:39.4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E5035B-B996-4827-8A9B-270CB49D24B8}" emma:medium="tactile" emma:mode="ink">
          <msink:context xmlns:msink="http://schemas.microsoft.com/ink/2010/main" type="inkDrawing" rotatedBoundingBox="4975,9905 9429,10002 9426,10104 4973,10007" shapeName="Other"/>
        </emma:interpretation>
      </emma:emma>
    </inkml:annotationXML>
    <inkml:trace contextRef="#ctx0" brushRef="#br0">-6 4 1339 0,'-3'-2'393'0,"2"1"-203"0,1 1-80 16,0-1 91-16,0 1 39 0,0-1-63 15,0 1-55-15,0 0-47 0,0 0-14 16,0 0-4-16,0 0-12 0,0 0-9 16,0 0-36-16,4 0-23 0,0 0-28 15,2 0 22-15,3 0-3 0,3 0-4 0,2 0-15 16,7 1 51-16,-1 4-13 0,5 2-16 16,1 1 29-16,2 1 3 0,0-1-3 15,0 1-48-15,1-1 48 0,1 0 68 16,1-3-52-16,-2-2 32 0,3 0-48 15,-1-3 61-15,0 0-29 0,-2 0 10 16,0 0-42-16,2-6 29 0,-1 3-29 16,1-1 61-16,-2-5-35 0,2 3-26 15,-3 1-2-15,0-1-27 0,-6 2 26 0,0 3-16 16,-2 1-26-16,-2 0-19 0,-1 0 13 16,5 1 41-16,-6 2 7 0,2-1-55 15,2 1 42-15,-1-1 16 0,4 3 14 16,-1-3 50-16,3-1-16 0,1 1-6 15,0-2 32-15,1 0-23 0,1-3 19 0,0-2-48 16,-6 0-22-16,1 1 42 0,-1 0-20 16,1 2 26-16,-4-1-48 0,1 3-25 15,2 0-7-15,-5 0 29 0,0 3-80 16,1 2 25-16,-1 0 58 0,5 1 3 16,-5 2 10-16,3 1 0 0,2-5 0 15,-2-1-10-15,0 2 22 0,5-5 33 16,1 0 6-16,4 0-29 0,2-3 19 15,1-3-32-15,4-3 0 0,4-2-22 16,-1 0 0-16,-3 0-3 0,-1 3-51 0,-4 2 19 16,-2 4-16-16,-3 2-13 15,1 0 29-15,-1 4 35 0,3 3 10 0,-1 1-10 16,2 1-4-16,-1-2 1 0,-1 1 3 16,-2-1 0-16,1 0 1 0,-1-2 15 15,1-2-12-15,0 1 40 0,0-1-15 0,2 0 25 16,-2-3-16-16,-1 2-6 0,1 1-10 15,0-2-20-15,-5 0-2 0,4 0-11 16,-1-1 11-16,1 4 0 0,-3-4 2 16,4 0-2-16,-1 0 1 0,4 0 0 15,-3 0 15-15,3 0-13 0,0 0 35 16,3 0-36-16,2-6-1 0,0 2 2 16,-2 0-3-16,-2 1 3 0,1 2-3 15,-2 1-35-15,-2 0 0 0,-2 1-7 16,-1 4-2-16,0 0 44 0,1-2 3 15,1 3 29-15,-1 0-7 0,4-1 42 0,-1 0 44 16,1 0-48-16,0-2-21 0,1-2-8 16,1-1 32-16,1 0 1 0,1-3 5 15,2-5-50-15,3 1-13 0,-1-1-9 16,1 1-34-16,2 4 15 0,-5 2-22 16,1 1 13-16,-3 0-1 0,1 1-43 0,3 6 72 15,-5 0 38-15,5-2-9 0,-1 1-27 16,3-3-1-16,-7-1-1 0,5-2 29 15,-4 0 30-15,-1 0 20 0,0-3-38 16,-4-1-41-16,-2 0 0 0,-4 0-13 16,-4 3 11-16,-2 1-33 0,-1 0-37 15,-1 3-3-15,-1 2 65 0,1 1 10 16,-1 1 19-16,2-2-16 0,-4 0 13 16,-1 0 3-16,2-5-19 0,0 0-19 15,0-6-214-15,3-6-226 0,5-2-255 16,0-5-519-16,4 4 26 0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5.0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DA8AAC-51E7-4A10-BFCA-81BB487138A2}" emma:medium="tactile" emma:mode="ink">
          <msink:context xmlns:msink="http://schemas.microsoft.com/ink/2010/main" type="inkDrawing"/>
        </emma:interpretation>
      </emma:emma>
    </inkml:annotationXML>
    <inkml:trace contextRef="#ctx0" brushRef="#br0">0 16 1537 0,'0'-2'485'0,"0"1"-277"15,0-1-27-15,6 2-181 0,2-4-13 0,2 4 13 16,6-1 39-16,-1-1 51 0,3 2-38 16,-3-3-52-16,-1 3 0 0,-2 0 23 15,-4 0-20-15,5 0-3 16,-6 0-139-16,-2 0-185 0,-4 0-307 0,-1 3-532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5.2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0864B5-58BE-4862-973E-88E91E4C2CAE}" emma:medium="tactile" emma:mode="ink">
          <msink:context xmlns:msink="http://schemas.microsoft.com/ink/2010/main" type="inkDrawing"/>
        </emma:interpretation>
      </emma:emma>
    </inkml:annotationXML>
    <inkml:trace contextRef="#ctx0" brushRef="#br0">0 2 844 0,'0'0'710'15,"1"0"-305"-15,4-1-218 0,0 1-186 16,7 0 46-16,1 0-1 0,1 0-26 15,3 0-20-15,-2 0 0 0,1 0 2 16,-2 1-2-16,-2 1-41 0,-3 0-202 0,1 1-262 16,-6-1-296-16,-2 0 129 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5.4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90F329-F330-4586-A6D5-831149739EC6}" emma:medium="tactile" emma:mode="ink">
          <msink:context xmlns:msink="http://schemas.microsoft.com/ink/2010/main" type="inkDrawing"/>
        </emma:interpretation>
      </emma:emma>
    </inkml:annotationXML>
    <inkml:trace contextRef="#ctx0" brushRef="#br0">-2 77 123 0,'0'0'1916'0,"0"-1"-1550"16,0-2-234-16,6 1-109 0,6-1-23 15,5 0 0-15,8-2 38 0,7-2 104 16,3-1-35-16,9 1-30 0,-4 0-52 16,-4 0-2-16,-3 3-7 0,-4 1-10 15,1 1 15-15,-7-1-19 0,-2 1 18 16,-6 0-20-16,-3 1-13 0,-4-2-218 15,-3 2-270-15,-4 0-493 0,-1-1-162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5.6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C08975-F0BB-41E1-83C2-B6DCB0BC4E7F}" emma:medium="tactile" emma:mode="ink">
          <msink:context xmlns:msink="http://schemas.microsoft.com/ink/2010/main" type="inkDrawing"/>
        </emma:interpretation>
      </emma:emma>
    </inkml:annotationXML>
    <inkml:trace contextRef="#ctx0" brushRef="#br0">2-1 2179 0,'-2'0'469'15,"2"0"-295"-15,0 0-7 0,0 1-74 16,0 4-93-16,0 3-53 0,0 3 53 16,0 5 42-16,2 4 25 0,0 2 26 15,-1 2-74-15,-1 0 20 0,0-3-39 16,0-3 0-16,0-2-87 0,0-3-146 16,2-5-263-16,1-4-562 0,1-4-357 15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5.8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C4A19E-6977-47D5-9ACF-334CF0F84DC5}" emma:medium="tactile" emma:mode="ink">
          <msink:context xmlns:msink="http://schemas.microsoft.com/ink/2010/main" type="inkDrawing"/>
        </emma:interpretation>
      </emma:emma>
    </inkml:annotationXML>
    <inkml:trace contextRef="#ctx0" brushRef="#br0">-1-2 26 0,'2'0'1650'0,"-2"0"-1308"15,2 0-238-15,-1 3-85 16,5 7 104-16,-1 4 30 0,3 5-8 0,-2 4-61 16,-1 4 0-16,4 4-17 0,-2 5-6 15,-1-1-46-15,-1 1-15 0,1-3 0 16,1-2-13-16,2-3-196 0,0-8-393 15,0-10-975-15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6.1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651366-E096-4A2B-8449-7726CE4724C5}" emma:medium="tactile" emma:mode="ink">
          <msink:context xmlns:msink="http://schemas.microsoft.com/ink/2010/main" type="inkDrawing"/>
        </emma:interpretation>
      </emma:emma>
    </inkml:annotationXML>
    <inkml:trace contextRef="#ctx0" brushRef="#br0">-1 1 2496 0,'2'-2'797'0,"-2"1"-502"15,0 1-105-15,0 0 5 0,0 0-101 16,0 0-94-16,0 0-58 0,0 0-36 16,0 3-13-16,0 0 0 0,2 4-10 15,3 4 104-15,-2 3-91 0,-2 1-334 16,0 1-203-16,1-3-572 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6.3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3B28F9-6013-42E3-9732-F61005E1B175}" emma:medium="tactile" emma:mode="ink">
          <msink:context xmlns:msink="http://schemas.microsoft.com/ink/2010/main" type="inkDrawing"/>
        </emma:interpretation>
      </emma:emma>
    </inkml:annotationXML>
    <inkml:trace contextRef="#ctx0" brushRef="#br0">6-1 1923 0,'-1'1'609'0,"-1"1"-441"0,-1-2-4 0,3 0-46 0,0 3-118 16,0-1-31-16,0 4-23 0,0 0 9 15,0 5 45-15,6 2 0 0,-1 5 0 16,1 2-52-16,-1 3-147 0,-2 1-125 15,-3 1-336-15,0 0-530 0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6.4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704850-1EEC-46AF-9890-093CD7B566C2}" emma:medium="tactile" emma:mode="ink">
          <msink:context xmlns:msink="http://schemas.microsoft.com/ink/2010/main" type="inkDrawing"/>
        </emma:interpretation>
      </emma:emma>
    </inkml:annotationXML>
    <inkml:trace contextRef="#ctx0" brushRef="#br0">1 356 1346 0,'0'0'482'0,"3"0"-37"15,-1 0 43-15,1-3-122 0,0-2-108 0,2-3-55 16,-1-4-92-16,9-6-57 15,2-5-51-15,2-4-3 0,4-3-16 0,0-3-19 16,1-3-189-16,-5-2-275 0,2-2-255 16,-7 0-724-16,-1-3 728 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6.6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F22A7E-9369-4350-A35E-22E252D82370}" emma:medium="tactile" emma:mode="ink">
          <msink:context xmlns:msink="http://schemas.microsoft.com/ink/2010/main" type="inkDrawing"/>
        </emma:interpretation>
      </emma:emma>
    </inkml:annotationXML>
    <inkml:trace contextRef="#ctx0" brushRef="#br0">0 42 770 0,'0'0'1643'0,"0"0"-1297"0,0-2-128 16,2 0 9-16,-2-1-93 0,6 2-118 16,-1 1-16-16,3-1-53 0,2 1 53 15,3-3 29-15,2 0 2 0,1 1-31 16,-1-1 0-16,1 1 9 0,-1 0 14 16,1-2-1-16,-2 2-22 0,-3-3-108 15,-2 0-148-15,-1 3-240 0,-5 1-190 0,-3 1-485 16,0 0 473-16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6.8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DA73A0-ADCC-45C5-91CA-12F22BA3226B}" emma:medium="tactile" emma:mode="ink">
          <msink:context xmlns:msink="http://schemas.microsoft.com/ink/2010/main" type="inkDrawing"/>
        </emma:interpretation>
      </emma:emma>
    </inkml:annotationXML>
    <inkml:trace contextRef="#ctx0" brushRef="#br0">4-2 1677 0,'-2'-1'543'0,"0"1"-258"16,2 0-85-16,0 5-178 0,0 5 59 15,0 8-75-15,4 5 238 0,0 6-128 16,1 2-97-16,0 3 13 0,1-1-4 15,-2-2-15-15,-1 0-13 0,2-3 42 16,-3-4-33-16,-2-1-9 0,0-5-28 16,0-2-187-16,-3-2-206 0,-5-3-352 15,-1-1-669-15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0:43.8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E6E896-BB58-4D2D-A636-0B291D018AC6}" emma:medium="tactile" emma:mode="ink">
          <msink:context xmlns:msink="http://schemas.microsoft.com/ink/2010/main" type="inkDrawing" rotatedBoundingBox="4956,9325 9641,9366 9640,9518 4954,9477" shapeName="Other"/>
        </emma:interpretation>
      </emma:emma>
    </inkml:annotationXML>
    <inkml:trace contextRef="#ctx0" brushRef="#br0">6 14 725 0,'-1'-3'368'0,"-1"0"-163"15,2-1-65-15,-1 1 111 0,1 1-6 16,-2 0-67-16,2 2-45 0,0 0-7 15,0 0-9-15,0 0-17 0,0 0-20 16,0 0-22-16,0 0-35 0,0 2-12 16,0-1-11-16,0 0-55 0,0 0-32 15,0 4-46-15,6 0-30 0,4 4 162 0,2 3-1 16,5 2 2-16,3 2 32 0,4 2 55 16,-3-1-58-16,3-4-29 0,2-1 65 15,3-4-7-15,2 1 45 0,3-2-6 16,5-4 51-16,3-1-11 0,3-2-28 15,2-4-26-15,2-7-22 0,5 1-20 16,2-5-12-16,3 1-26 0,2-2 0 0,1 0 23 16,0 2-26-16,-3 2 0 15,-2 2-23-15,-3 4-8 0,-7 4-11 0,-2 2 20 16,-7 2-10-16,0 6 32 0,-6 1-2 16,1 2-1-16,-2-2-10 0,-2 1 14 15,4 0-1-15,-1-2 29 0,4 1 12 16,-3-3-15-16,-1-1-7 0,1 0 0 15,-2-4 16-15,1 1-13 0,1 0 0 16,2-1 26-16,3-1-32 0,2 0-15 16,-1-1 0-16,3-4 2 0,4-2 17 15,2-1-20-15,2 0-19 0,2 0 19 0,0-1-16 16,2 1 4-16,-3-1 11 0,3 1 0 16,-6 1-47-16,2 2 27 0,-2 0 21 15,-1 2 2-15,-3 3-2 0,0 0-19 0,-2 0 15 16,0 6-24-16,-5 1 28 15,-2 3 15-15,0 1-15 0,-3 1-4 0,1 3 4 16,-2-1 20-16,-2-2-17 0,1 1 41 16,1-5-2-16,-2 0-14 0,1-1 42 15,1-2-67-15,1-4 10 0,2-1 37 16,5 0-34-16,-2-2-13 0,7-4-2 16,2-2 65-16,4-3-37 0,2-4-29 15,3 1-1-15,2 0-1 0,2-1-13 16,3 2 13-16,-2 2-2 0,2 3-9 15,-1 2 13-15,-2 4-17 0,-2 2 15 0,-1 0 4 16,-2 0 1-16,-1 1 32 0,-2 5-8 16,0 2-26-16,-4-1 17 0,-1 1-15 15,-4 0 32-15,-5 2-35 0,-3-2-6 16,-3-2 6-16,-1 1 2 0,-1-2 10 16,-1 0 10-16,0-1-22 0,0 0 0 0,0-1 10 15,0-3-10-15,-5 1-3 0,4 1-35 16,-3-2-104-16,1 0-108 0,2 0-213 15,0 0-246-15,1-3-441 0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7.2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A16894-101C-4109-B6E4-624DEA93A6DF}" emma:medium="tactile" emma:mode="ink">
          <msink:context xmlns:msink="http://schemas.microsoft.com/ink/2010/main" type="inkDrawing"/>
        </emma:interpretation>
      </emma:emma>
    </inkml:annotationXML>
    <inkml:trace contextRef="#ctx0" brushRef="#br0">0 61 1902 0,'2'0'506'0,"3"-1"-306"15,-1-1-84-15,4-1-71 0,4-1 68 0,2-1 44 16,3 2 6-16,4-2-60 0,-1-1-21 16,-2-2-18-16,-1 3-23 0,4-2-38 15,-6 2-3-15,-3 2 13 0,-1 1-13 16,-3 0-1-16,-5 2-18 0,-1 0-6 16,-2 0-10-16,0 4-7 0,0 4 42 15,-3 4 0-15,-5 5 67 0,2 5-29 16,-7 4-12-16,-1 2 12 0,-3 2-26 15,-1 1-12-15,-4-2-16 0,5 1 16 16,0-4 19-16,3-1-19 0,0-7-12 16,8-5-10-16,0-3-7 0,2-5 0 0,4-2 1 15,0-3 6-15,0 0 2 0,0 0 5 16,5 0-1-16,3 0 16 0,3-3 3 16,4-1 45-16,5 0 25 0,4-3-29 15,-1-1-9-15,3 1-10 0,-3 0-25 16,1-1 1-16,-6 1-1 0,4 1-1 15,-5-1-11-15,-1 1-4 0,-1 1-41 0,-2 0-144 16,-4 1-218-16,-1 0-187 0,-2 0-214 16,-3 1-282-16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7.3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BEA85D-2D5A-4C77-9489-89A71F7CE85E}" emma:medium="tactile" emma:mode="ink">
          <msink:context xmlns:msink="http://schemas.microsoft.com/ink/2010/main" type="inkDrawing"/>
        </emma:interpretation>
      </emma:emma>
    </inkml:annotationXML>
    <inkml:trace contextRef="#ctx0" brushRef="#br0">5 0 1171 0,'0'0'714'0,"-2"0"-98"16,0 0-114-16,2 2-167 0,-1-2-156 15,1 3-179-15,0 0-70 0,3 6-137 0,3 4 203 16,5 6-8-16,1 8-43 0,1 2-375 15,2 3-815-15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7.9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D42A14-651E-48EF-908A-72D1280C1609}" emma:medium="tactile" emma:mode="ink">
          <msink:context xmlns:msink="http://schemas.microsoft.com/ink/2010/main" type="inkDrawing"/>
        </emma:interpretation>
      </emma:emma>
    </inkml:annotationXML>
    <inkml:trace contextRef="#ctx0" brushRef="#br0">76 8 2083 0,'11'-5'621'0,"-3"2"-486"16,-3 3-96-16,-1 0 102 0,1 0 0 15,-2 0-42-15,-1 3-32 0,-2 0-20 0,0 0 4 16,0 1-16-16,0 4-6 0,0 5 44 16,-2 0 9-16,-6 6-3 0,-4 3-35 15,-1 0-24-15,-2-1-20 0,-1 0-69 16,-1-1-92-16,5-6-1 0,3-2-33 16,3-5 32-16,1-3 28 0,5-2-42 15,0-2 3-15,1 0 90 0,9 0 19 16,1 0-15-16,-1 0 28 0,7-2 32 15,-1 1 17-15,-2 1-13 0,0 0-10 16,0 0 25-16,-2 5-1 0,1 6-18 16,-4 2-6-16,-3 7 26 0,-3 5 33 15,-1 4-1-15,-2 4-12 0,0 1-1 0,0-2 49 16,0-1 26-16,0-6-23 0,0-7 13 16,0-3 19-16,4-4-26 0,-2-3 17 15,0-3 5-15,-1-3-6 0,1-1-13 16,-1-1 19-16,1 0 26 0,-1 0-11 15,2-1-28-15,2-4-4 0,0 0-25 0,4-3-34 16,2-4 40-16,4-6-16 0,6-5-47 16,0-6-13-16,1-7-293 0,0-2-231 15,-4-3-518-15,-1 0-486 0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8.1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4B223F-866A-4434-8E4F-CDE2BE39BB75}" emma:medium="tactile" emma:mode="ink">
          <msink:context xmlns:msink="http://schemas.microsoft.com/ink/2010/main" type="inkDrawing"/>
        </emma:interpretation>
      </emma:emma>
    </inkml:annotationXML>
    <inkml:trace contextRef="#ctx0" brushRef="#br0">5 12 2260 0,'-2'-3'336'0,"1"3"-194"16,-1-2 154-16,2 2 11 0,0-3-142 16,0 1-118-16,2 2-47 0,-1-3-47 15,5 3-64-15,2 0-33 0,3 0 144 16,3 3-1-16,1 4 1 0,-1-1 0 16,0-1-89-16,-4 0-145 0,0-2-111 0,-3-2-88 15,-1-1-169-15,-3 0-193 16,-1 0 52-16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8.3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E43BC-266A-40B6-A139-2CBBABD06B92}" emma:medium="tactile" emma:mode="ink">
          <msink:context xmlns:msink="http://schemas.microsoft.com/ink/2010/main" type="inkDrawing"/>
        </emma:interpretation>
      </emma:emma>
    </inkml:annotationXML>
    <inkml:trace contextRef="#ctx0" brushRef="#br0">0 70 1240 0,'69'-72'507'16,"-69"72"-229"-16,0 0 26 0,0 0-13 16,0 0-169-16,0 0-83 0,0 0-38 15,0 6 0-15,0 3 37 0,4 4 55 0,0 6 55 16,1 1-20-16,-2 1-55 0,-1 1-54 15,-1 1-18-15,-1 0 15 0,0-1-14 16,0-3 15-16,0 1-17 0,0-4-12 16,0 1-49-16,0-3-93 0,-3 0-89 15,1 0-99-15,-1-1-27 0,0 1-139 16,3-4-39-16,0-2 0 0,0-1 84 16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8.5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EABBA0-E452-4758-87E0-CB476DF36B15}" emma:medium="tactile" emma:mode="ink">
          <msink:context xmlns:msink="http://schemas.microsoft.com/ink/2010/main" type="inkDrawing"/>
        </emma:interpretation>
      </emma:emma>
    </inkml:annotationXML>
    <inkml:trace contextRef="#ctx0" brushRef="#br0">-1 30 382 0,'1'0'479'0,"1"0"-114"16,-2 0-82-16,0 0-52 0,3-2-71 15,1 1-63-15,1 1 20 0,2-3 0 16,2-1-33-16,4 1-32 0,0 1-39 16,-1-1-10-16,0 1 17 0,-1-1-1 15,0 0-19-15,-3 1 0 0,-2 0 0 16,-1 2-139-16,-2 0-263 0,-3 0-351 16,0 4-354-16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8.6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EDAD27-E38D-4A6C-8ECE-FDDC7196F581}" emma:medium="tactile" emma:mode="ink">
          <msink:context xmlns:msink="http://schemas.microsoft.com/ink/2010/main" type="inkDrawing"/>
        </emma:interpretation>
      </emma:emma>
    </inkml:annotationXML>
    <inkml:trace contextRef="#ctx0" brushRef="#br0">5 0 914 0,'-3'6'801'0,"3"1"-440"0,-2 2-85 16,2 2 27-16,0-1-55 0,2 4-113 15,4 1-84-15,3 3 1 0,-1-1-24 16,5 0-5-16,-1 0-11 0,-1-2-11 16,-2-1 19-16,2-3-20 0,-5-3-26 15,2-3-230-15,-2-5-305 0,-3 0-600 16,0-5-60-16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8.9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58B7D2-A8FD-4B36-954F-31FF820E3C75}" emma:medium="tactile" emma:mode="ink">
          <msink:context xmlns:msink="http://schemas.microsoft.com/ink/2010/main" type="inkDrawing"/>
        </emma:interpretation>
      </emma:emma>
    </inkml:annotationXML>
    <inkml:trace contextRef="#ctx0" brushRef="#br0">-1 42 1688 0,'0'-7'481'0,"0"0"-325"0,2 2 15 16,8 0-35-16,6 0-59 0,3 0-22 15,4 0-10-15,2 2 10 0,1 3-20 16,-3 0-6-16,0 0-16 0,-4 0 12 15,-5 8-22-15,-2-1 22 0,-4 4 20 16,-5 1 10-16,-3 1 12 0,0 4 13 0,-4 3-23 16,-6 0-38-16,-2 0 12 0,0-1-30 15,-1-5 11-15,5-3-1 0,1-4-11 16,4-4-16-16,3-3-6 0,0 0-96 16,9-3-189-16,3-4-112 0,7-3-74 0,3-1-654 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9.1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1026629-31CA-4A10-881F-69AB68EC9FCC}" emma:medium="tactile" emma:mode="ink">
          <msink:context xmlns:msink="http://schemas.microsoft.com/ink/2010/main" type="inkDrawing"/>
        </emma:interpretation>
      </emma:emma>
    </inkml:annotationXML>
    <inkml:trace contextRef="#ctx0" brushRef="#br0">1-3 2442 0,'-2'0'794'0,"2"0"-552"0,0 0-146 0,0 0-90 15,0 3-6-15,0 2-133 0,2 6 53 16,2 1 80-16,3 5 32 0,-1 2-13 16,0-2-3-16,-1 0-3 0,-3-3-13 15,3-3-10-15,-4-4-210 0,1-3-267 16,-2-4-251-16,0 0-581 0,0-9 646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9.4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967149-0FF8-40E8-A06D-9F250B93B05B}" emma:medium="tactile" emma:mode="ink">
          <msink:context xmlns:msink="http://schemas.microsoft.com/ink/2010/main" type="inkDrawing"/>
        </emma:interpretation>
      </emma:emma>
    </inkml:annotationXML>
    <inkml:trace contextRef="#ctx0" brushRef="#br0">17 68 1591 0,'-6'-17'1110'16,"1"3"-1036"-16,1 3 29 0,2 4 121 16,2 3-86-16,0 3-100 0,0-2-38 15,9 1-104-15,4-1 104 0,2 1 16 16,5 2 12-16,-1-3-28 0,0 3-15 0,-1 0 15 16,-4 0 4-16,-3 0 8 15,-2 1-10-15,-1 1 1 0,-2 0 16 0,-1 1-18 16,0-1 0-16,-2 4 2 0,1-2 23 15,-1 4-14-15,5 1-8 0,0 3 18 16,1 5 13-16,-1 2-10 0,4 6 10 0,-1 1-22 16,-3 2 35-16,3 2-46 0,-3-2-2 15,-2-4 3-15,-3-1 26 0,0-5 6 16,-1-3-35-16,1-4 1 0,-3-1-1 16,0-2-22-16,0-4-188 0,-3 1-284 15,-4-2-243-15,-2 0-696 0,-2-1 791 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0:46.2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C5835C-6399-4375-BA84-31F0BCE0ABD4}" emma:medium="tactile" emma:mode="ink">
          <msink:context xmlns:msink="http://schemas.microsoft.com/ink/2010/main" type="inkDrawing" rotatedBoundingBox="5013,5435 10827,5569 10823,5767 5008,5633" shapeName="Other"/>
        </emma:interpretation>
      </emma:emma>
    </inkml:annotationXML>
    <inkml:trace contextRef="#ctx0" brushRef="#br0">51 43 608 0,'-11'-5'221'0,"2"-2"-35"0,-2 2-72 0,3-1-42 15,2 0 35-15,1 4-3 0,4-1 49 16,-1 0 29-16,2 1 47 0,0 2-64 16,0-2-45-16,0 1-16 0,0-1-4 15,0 2-13-15,0 0-19 0,0 0-26 16,0 0-10-16,0 0-16 0,0 0-13 16,0 0 1-16,2 0 31 0,-2 0-6 15,0 0-3-15,1 0 0 0,-1-3 6 16,2 3 0-16,1-3 10 0,0 2 6 0,0-1-16 15,-1-1-19-15,-1 2 9 0,1 0 1 16,-2 1-21-16,0-1-2 0,0 1-13 16,0 0-16-16,0 0 7 0,0 0-11 15,0 1 1-15,4 4-11 0,7 4 43 16,5-1 3-16,2 3 49 0,7 1-50 0,1 0 35 16,-2 0-37-16,0-1 25 15,3 1-25-15,-2-2 64 0,1 1-51 0,2-3 19 16,-5 0-6-16,3-1 16 0,-1-4-40 15,0 1 9-15,0-1 31 0,6-3-39 16,0 0 51-16,1-3-9 0,6-2-10 16,2-3-16-16,2-3-18 0,0 2 24 15,3 1-25-15,-7 1-16 0,3 4 15 16,-6 0-2-16,-4 3-61 0,-1 0 61 16,-4 3-60-16,1 3 38 0,-3 1 24 15,2 1 2-15,0 2-1 0,-3 1 35 0,2 1-35 16,-3-4 0-16,1 0 0 0,-4 0 0 15,1-2 2-15,3-1 12 0,-1 0 18 16,3-2 19-16,3-1-38 0,1-1 22 16,2-1-32-16,3 0 10 0,2-2 25 0,4-2-35 15,-1 0 22-15,1 0-25 0,2-1-19 16,-3 2 19-16,3 1 0 0,-1-1 15 16,1 0-15-16,0 0-9 0,-2 2 7 15,4-1-10-15,-1-3 12 0,1 2 22 16,4-2-22-16,-3 3-22 0,3-1 22 15,-3 1 0-15,1 0 2 0,-4 1 21 16,0 1-10-16,0 0-13 0,-3 3 0 16,-2 2 22-16,-2 0-22 0,3 2 0 15,-4-1 1-15,3 0 19 0,2 2-19 16,3 0 23-16,-2-2-8 0,3-1 19 0,4 0-34 16,2-3 37-16,0-2-37 0,2 0-1 15,3 0 1-15,-2-5 34 0,2 1-35 16,2-3-3-16,1 0-10 0,-1 1 13 15,3 1 16-15,-3-1-16 0,-1 3-25 16,-2 1 21-16,-2 2-24 0,-4 0 9 0,-2 2 10 16,-8 4-22-16,2 1 30 0,-4 0-17 15,-2-1 17-15,0 1 0 0,-2-2 1 16,-4 0 10-16,0 2-10 0,-2-4 0 16,-1 0 25-16,3-1-13 0,1-1 14 15,1-1-17-15,2 0-6 0,0 0-3 16,3-4 38-16,2-1-22 0,0-1-16 15,-2 3 0-15,-2 3-10 0,-1 0-46 16,0 0 56-16,0 0-42 0,0 6 42 16,3-3 0-16,2 0 3 0,3-1 28 0,4-2-5 15,4 0-1-15,4-2 9 0,-2-4-31 16,4 0-2-16,0-1 0 0,1 0 0 16,-1 0 24-16,-1 0-25 0,0-1 0 15,-1 1-32-15,2 2 32 0,0-1 0 16,3 1 13-16,-1-3-12 0,3-1 18 0,-2 1-3 15,-2 0-16-15,-3 0 0 16,-7 6-29-16,-7-1 17 0,-3 3-23 0,-3 3-9 16,-2 4 6-16,-1 4-22 0,-1 5 28 15,-3 1 10-15,1 2-10 0,-5-1 7 16,0-1 25-16,-4 0 14 0,-1-1-14 16,-1-3-45-16,-4 0 7 0,-1-4 35 15,0-2-125-15,1-6-218 0,-1-1-718 16,0-6-791-16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9.5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8B2B54-E559-4327-984C-A092EC6DF9FD}" emma:medium="tactile" emma:mode="ink">
          <msink:context xmlns:msink="http://schemas.microsoft.com/ink/2010/main" type="inkDrawing"/>
        </emma:interpretation>
      </emma:emma>
    </inkml:annotationXML>
    <inkml:trace contextRef="#ctx0" brushRef="#br0">0 29 860 0,'0'-5'1409'0,"0"2"-1128"0,2 0-84 0,3 2-11 16,1 0-160-16,2 1 6 0,6-3 23 15,-2-1-14-15,7 0-22 0,-5 2-16 16,1-1 11-16,-3 3-14 0,1 0-12 15,-4 0-14-15,-4 0-41 0,-2 0-177 0,-3 3-250 16,0 4-316-16,-6 0-305 0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9.7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E358B1-FB7C-44B1-936C-6DF7A81E7137}" emma:medium="tactile" emma:mode="ink">
          <msink:context xmlns:msink="http://schemas.microsoft.com/ink/2010/main" type="inkDrawing"/>
        </emma:interpretation>
      </emma:emma>
    </inkml:annotationXML>
    <inkml:trace contextRef="#ctx0" brushRef="#br0">0 26 1115 0,'4'0'462'0,"3"0"-189"0,3-4-22 16,2 0-82-16,3 2-46 0,2 0-4 15,6-3-41-15,-2 3-26 0,3-1-20 16,-4 2-10-16,-2-1-18 0,-5 2-4 0,1 0-17 16,-4 0-21-16,-6 5-108 0,-4 0-219 15,0 0-309-15,-4 2-52 0,-9 3 38 16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39.9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ABB138-84F4-4745-B48D-DB181111B22C}" emma:medium="tactile" emma:mode="ink">
          <msink:context xmlns:msink="http://schemas.microsoft.com/ink/2010/main" type="inkDrawing"/>
        </emma:interpretation>
      </emma:emma>
    </inkml:annotationXML>
    <inkml:trace contextRef="#ctx0" brushRef="#br0">0 101 477 0,'4'0'1304'16,"0"-4"-969"-16,7 0-211 0,3-3 34 16,6-1-29-16,6 1-19 0,4-3-29 15,2-2-39-15,0 1-30 0,-2 1-1 16,-3 3-9-16,-3-1-1 0,-4 4 19 16,-5 0-20-16,-2 3-45 0,-9 0-220 15,-2-1-311-15,-2 2-557 0,-3-1 354 16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40.1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BE7387-0B84-4F8E-BC05-2BC183232A2E}" emma:medium="tactile" emma:mode="ink">
          <msink:context xmlns:msink="http://schemas.microsoft.com/ink/2010/main" type="inkDrawing"/>
        </emma:interpretation>
      </emma:emma>
    </inkml:annotationXML>
    <inkml:trace contextRef="#ctx0" brushRef="#br0">16 22 1843 0,'-6'-11'342'0,"2"3"-22"0,1 5 79 15,2 3-104-15,-1 0-119 0,2 0-103 0,0 6-73 16,0 5-147-16,2 9 109 0,6 8 38 15,1 10 13-15,3 10 0 0,-1 4 38 16,-2 4-16-16,1 3 19 0,-3-2-32 16,1-1 4-16,-2-5-26 0,5-5 0 15,-3-5-3-15,1-8-3 0,-1-5 6 16,1-6-3-16,1-3 2 0,-4-6-15 16,-1-3-13-16,2-3-66 0,-2-1-129 0,0-4-139 15,-2-1-167-15,-3-1-208 0,0 0-289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40.3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A9244C-EF23-4C0F-A5B8-F8A7B3CF6739}" emma:medium="tactile" emma:mode="ink">
          <msink:context xmlns:msink="http://schemas.microsoft.com/ink/2010/main" type="inkDrawing"/>
        </emma:interpretation>
      </emma:emma>
    </inkml:annotationXML>
    <inkml:trace contextRef="#ctx0" brushRef="#br0">201-1 1886 0,'-7'0'561'0,"2"0"-252"16,-3 0-23-16,-1 3-49 0,-4 2-78 0,-1 5-57 16,-4 3-39-16,-5 4-15 0,3-1 18 15,-1 2-12-15,-1-2-37 0,7-3-17 16,2-3-2-16,7-2-26 0,0-3-19 15,4-2-51-15,2-3-125 0,0 0-179 0,6-3-230 16,7-7-339-16,1-5-177 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4:40.4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B93F0F-FC74-41AF-ADF3-A5D779869E87}" emma:medium="tactile" emma:mode="ink">
          <msink:context xmlns:msink="http://schemas.microsoft.com/ink/2010/main" type="inkDrawing"/>
        </emma:interpretation>
      </emma:emma>
    </inkml:annotationXML>
    <inkml:trace contextRef="#ctx0" brushRef="#br0">-2-2 1172 0,'1'0'995'15,"2"0"-758"-15,2 0-128 0,3 1 1 16,7 7 64-16,4 5 16 0,6 0-46 15,9 7-58-15,1-2-9 0,6 2-29 16,4 1-10-16,2 1-15 0,2-1-21 0,-2-3-4 16,2-1-1-16,-3-3-112 15,2-5-278-15,-8-1-596 0,5-8-706 0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08:01.8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09AD37-07CF-402C-95B6-2F3140C7504E}" emma:medium="tactile" emma:mode="ink">
          <msink:context xmlns:msink="http://schemas.microsoft.com/ink/2010/main" type="writingRegion" rotatedBoundingBox="11738,16477 31886,16022 31918,17441 11770,17896"/>
        </emma:interpretation>
      </emma:emma>
    </inkml:annotationXML>
    <inkml:traceGroup>
      <inkml:annotationXML>
        <emma:emma xmlns:emma="http://www.w3.org/2003/04/emma" version="1.0">
          <emma:interpretation id="{554E316B-B911-4BEB-921F-A9215DC816F3}" emma:medium="tactile" emma:mode="ink">
            <msink:context xmlns:msink="http://schemas.microsoft.com/ink/2010/main" type="paragraph" rotatedBoundingBox="11738,16477 31886,16022 31918,17441 11770,178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7C52C3-CFC6-4911-A964-2AFFA9063B59}" emma:medium="tactile" emma:mode="ink">
              <msink:context xmlns:msink="http://schemas.microsoft.com/ink/2010/main" type="line" rotatedBoundingBox="11738,16477 31886,16022 31918,17441 11770,17896"/>
            </emma:interpretation>
          </emma:emma>
        </inkml:annotationXML>
        <inkml:traceGroup>
          <inkml:annotationXML>
            <emma:emma xmlns:emma="http://www.w3.org/2003/04/emma" version="1.0">
              <emma:interpretation id="{C6574AE5-C3C3-4677-A3CE-E57AE69EE953}" emma:medium="tactile" emma:mode="ink">
                <msink:context xmlns:msink="http://schemas.microsoft.com/ink/2010/main" type="inkWord" rotatedBoundingBox="11750,16982 12509,16965 12529,17879 11770,17896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-520 800 1153 0,'2'0'995'0,"-2"0"-846"16,0 0-101-16,0 0 149 0,0 1-64 15,1 1-133-15,1 1-26 0,-1 0-122 16,3 4-85-16,0 4-535 0,-1-1-732 16</inkml:trace>
          <inkml:trace contextRef="#ctx0" brushRef="#br0">-1273 95 2237 0,'-3'-4'366'0,"1"0"-308"15,1 1 61-15,1 3 116 0,0 0-2 16,0 0-29-16,0 0-17 0,0 3-58 15,0 2-129-15,0 5-50 0,0 3-115 16,6 10 134-16,5 5-4 0,1 13 22 16,2 6-15-16,1 6 28 0,-1 4 47 15,-3-2-40-15,-1-1 5 0,-1-5 10 16,-4-5 16-16,-1-6-38 0,1-7 26 16,-2-9-14-16,-1-7-12 0,-1-7-25 15,1-7 25-15,-2-1 13 0,0-3 66 16,0-5 47-16,0-7-28 0,-3-11-98 0,-5-10-1 15,-2-25-15-15,0-21-6 16,2 2 20-16,2 12-11 0,3 14-15 0,3 20 25 16,0 0-41-16,4 0 3 0,7 5 9 15,1 2 13-15,4 4 0 0,1 1-26 0,2 0 43 16,-1 1-9-16,2 3-11 0,-1 1 22 16,0 4 0-16,1 2-24 0,-2 4-11 15,2 5-22-15,-1 2-4 0,1 0 45 16,0 10 16-16,1 3 26 0,-3 7-26 15,-1 5-1-15,-3 3-245 0,-3 1-287 16,-3-1-934-16</inkml:trace>
          <inkml:trace contextRef="#ctx0" brushRef="#br0">-582 622 2441 0,'0'0'306'0,"0"2"-306"0,0 3-68 0,2-2 36 16,-2 7 25-16,1-2-12 0,2 5 6 16,-1 2-252-16,0 1-208 0,2 1-512 15</inkml:trace>
        </inkml:traceGroup>
        <inkml:traceGroup>
          <inkml:annotationXML>
            <emma:emma xmlns:emma="http://www.w3.org/2003/04/emma" version="1.0">
              <emma:interpretation id="{51034151-3174-4733-97F1-ACBB18DC40F2}" emma:medium="tactile" emma:mode="ink">
                <msink:context xmlns:msink="http://schemas.microsoft.com/ink/2010/main" type="inkWord" rotatedBoundingBox="12972,16743 15977,16675 16000,17721 12996,17788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>1401 27 1281 0,'0'4'1537'0,"0"-1"-1364"15,0 3-151-15,0 2 39 0,0 4-32 0,0 10 61 16,7 5-14-16,-1 6 64 0,0 2-19 16,2 1-64-16,1-2-57 0,0-1 22 15,1-6-18-15,-3-3-2 0,1-6 1 16,0-5-3-16,-3-6-6 0,-2-6-105 15,3-1-249-15,-5-8-348 0,1-10-571 0,-2-7 125 16</inkml:trace>
          <inkml:trace contextRef="#ctx0" brushRef="#br0">1415-62 1727 0,'-1'-6'727'0,"-1"4"-501"15,2 2-194-15,0 0 100 0,0 0-58 0,0 0-72 16,5 2-2-16,3-2 49 0,1 0 5 15,3 0-25-15,4 0 6 0,-1 0-23 16,1 2-11-16,-1 1 11 0,-4-1-10 16,2 4 17-16,-4 2-9 0,3-1-10 15,-2 6 0-15,0 1 41 0,4 5-15 16,-1 4 22-16,-2 5-23 0,0 3-9 16,-1 2 35-16,3 3-22 0,1 0-29 15,-2 2 28-15,2-3 14 0,0-1-42 0,-2-3 0 16,1-3 22-16,-1-3 7 0,-4-4-13 15,0-5-16-15,-2-3 0 0,-3-5-35 16,-1-4-115-16,-2-4-189 0,0 0-328 16,-5 0-423-16,-6-10-145 0</inkml:trace>
          <inkml:trace contextRef="#ctx0" brushRef="#br0">1515 226 1043 0,'-2'-5'1702'16,"2"2"-1416"-16,0 3-187 0,0 0 45 15,0-2 12-15,3-1-127 0,5-1-29 16,1 0 0-16,5-1 16 0,2 1-16 16,-1 1 0-16,-1 1-1 0,0 2-59 0,-5 0-96 15,-2 7-145-15,-4 1-153 16,-2 4-146-16,-1 3-129 0,0 2-445 0</inkml:trace>
          <inkml:trace contextRef="#ctx0" brushRef="#br0">1524 423 1499 0,'0'0'755'0,"0"0"-367"16,0-5-128-16,0 3-42 0,3-4-144 16,3 1-73-16,8-2-1 0,6-3 32 15,5-3-16-15,6-5-16 0,2-3-87 16,1 0-204-16,-2-3-524 0,-7 0-450 16,-3 4 480-16</inkml:trace>
          <inkml:trace contextRef="#ctx0" brushRef="#br0">1572-163 1985 0,'0'-2'337'15,"0"-1"-192"-15,5 1 104 0,2-3-108 16,7 2-73-16,5-3 28 0,6-1-13 0,3 0-9 15,3-1-58-15,0 0-16 0,-2 1-2 16,-1 1-2-16,-2 1-43 0,-4-2-98 16,0 3-173-16,-11 2-274 0,-2 0-597 15</inkml:trace>
          <inkml:trace contextRef="#ctx0" brushRef="#br0">1876-153 722 0,'1'3'456'0,"-1"0"-270"0,0 0 22 0,0-1 78 15,0 3-61-15,-3-1-86 0,-1 2-16 16,-4 5-26-16,-3 2-61 0,-1 3-12 16,-5 1-24-16,-2 3-71 0,-1 0 16 15,-3-2-231-15,1 1-30 0,-1-2 73 0,2-2-47 16,3-2 290-16,5-5 6 16,4-3 167-16,4-3 142 0,4-2-18 0,1 0-80 15,0-5-68-15,1 1-65 0,6 1-84 16,5-4 3-16,8-4 107 0,8-2 22 15,6-4-38-15,5-3-30 0,0 1-11 16,-1 1-51-16,-2 3 69 0,-5 4-59 16,-3 1-11-16,-5 2 14 0,-3 6-15 15,-4-1-35-15,-4 1 32 0,-5 2-33 16,-1 0-92-16,-6 7-194 0,0 4-103 16,-6 4 106-16,-4 2-231 0,-4 4-82 0,-4 0 43 15</inkml:trace>
          <inkml:trace contextRef="#ctx0" brushRef="#br0">1679-99 1810 0,'-2'0'443'0,"2"1"-301"0,0-1-22 16,0 0-120-16,0 0-33 0,0 0-93 16,8 0-44-16,1 0 169 0,7-1-86 15,1-2-297-15,3-4-665 0,0 0 384 16</inkml:trace>
          <inkml:trace contextRef="#ctx0" brushRef="#br0">1713-296 2701 0,'0'-4'376'0,"0"3"-223"0,0 1 60 0,0 0-32 15,0 0-181-15,0 1-31 0,0 0-49 16,0 0 14-16,2 2-23 0,2 1-20 0,-1 1-192 15,-1 3-260-15,-2 3-462 0,0 1-225 16</inkml:trace>
          <inkml:trace contextRef="#ctx0" brushRef="#br0">1859 122 1397 0,'-5'4'407'16,"5"0"-205"-16,-1 1 64 0,1 3 22 0,0 1-127 16,0 3-71-16,0 4 26 0,0 5 51 15,0 4 2-15,1 1 19 0,4 2-87 16,-4 0-25-16,1-1-75 0,-1-2 1 16,2-3 13-16,-1-3-11 0,1-2 33 15,0-4-37-15,-1-3-63 0,-1-8-238 16,-1-2-392-16,0-4-740 0</inkml:trace>
          <inkml:trace contextRef="#ctx0" brushRef="#br0">1856 129 756 0,'3'-2'639'16,"1"-1"-532"-16,1 2 1 0,3-1 142 15,1-1-90-15,2-1-82 0,0 1 23 16,1 0-1-16,-3-2-13 0,2 3-16 15,0 2-12-15,-6 0 12 0,3 2 16 0,-1 8 25 16,1 3-44-16,1 3-20 0,2 6 16 16,2 5-44-16,-6 3 98 0,3 1-6 15,-3 0-38-15,1-1-49 0,-2-7 36 16,1 0-30-16,-1-5-31 0,-2-3 0 16,0-2 13-16,2-1 32 0,-5-3-39 0,2-1-6 15,-3-6-3-15,0 0 2 0,0-1-12 16,0-1-51-16,0 2-197 0,-6-2-282 15,-5 0-556-15,-1-2-388 0</inkml:trace>
          <inkml:trace contextRef="#ctx0" brushRef="#br0">1876 244 1333 0,'-3'-7'1232'16,"1"2"-1113"-16,2 4-77 0,0-1 103 15,0 2-145-15,2 0-51 0,5 0-17 16,3 0 68-16,4-3 2 0,1 3-2 0,2 0-13 15,-3 0-138-15,-3 3-185 0,-3 4-377 16,-5-1-629-16</inkml:trace>
          <inkml:trace contextRef="#ctx0" brushRef="#br0">1897 390 1856 0,'-1'0'671'0,"1"0"-403"15,0 0-62-15,0 0-40 0,3 0-166 16,8-2-77-16,6-1 76 0,8-2 1 15,6-3-22-15,8-2-193 0,5-3-522 16,1-3-1231-16</inkml:trace>
          <inkml:trace contextRef="#ctx0" brushRef="#br0">2091-30 498 0,'-1'0'1452'16,"1"0"-1112"-16,0 0-204 0,0 1-133 15,6 6 39-15,8 2-42 0,4 7 75 16,7 5 47-16,3 5 17 0,0 6-36 16,-2 0-13-16,-1 1-17 0,-5-3-9 15,-4-3-32-15,-2-6-29 0,-3-4-1 16,-4-2 20-16,-2-5-22 0,-2-3-138 15,-1-4-360-15,-2-3-920 0</inkml:trace>
          <inkml:trace contextRef="#ctx0" brushRef="#br0">2243-58 2134 0,'17'-8'317'0,"8"3"-265"15,3 0-36-15,9-2 74 0,5 2-3 16,3-1-3-16,3 4 19 15,-3-1-20-15,0 1 7 0,-5 2-26 0,-1-1-29 16,-3 1 1-16,-5 0-4 0,-5 3-1 16,-3 5 49-16,-4 0-26 0,-5 4-19 15,-6 1 16-15,-2 7 19 0,-5 4 6 16,-1 4 31-16,-1 6-3 0,-10 3-28 16,-5 1-20-16,-4 1-12 0,-3 0-28 15,0-1 0-15,0-4 2 0,1-4-17 16,3-6-1-16,2-4-6 0,2-5-82 15,-2-2-116-15,0-6-81 0,-2-1-210 16,0-6-315-16,1-4-717 0,-1-12 884 0</inkml:trace>
          <inkml:trace contextRef="#ctx0" brushRef="#br0">2313 402 1191 0,'-9'1'1214'0,"4"-1"-824"0,0 0-15 15,5 0 26-15,0 0-170 0,2-2-168 16,7-3-63-16,10-3-28 0,12-5 27 0,12-3 1 15,16-4 0-15,22-6 0 16,-5 3-29-16,0 5 27 0,-3 3-71 0,-19 7-209 16,3 1-236-16,-10 4-589 0,-10 1-577 15</inkml:trace>
          <inkml:trace contextRef="#ctx0" brushRef="#br0">2352-353 2604 0,'18'6'290'16,"1"-1"-200"-16,1 3-52 0,3-1-16 16,1 4 20-16,-4-3 19 0,-3 0 12 15,-5-3-21-15,-4-1-27 0,-5 1-12 16,-1 1-13-16,-2 3-9 0,-2 3 9 16,-9 4 0-16,-6 5-6 0,-6 2-170 0,-5 3-116 15,-8 0-713-15,-4 2-47 0,-3-3 282 16</inkml:trace>
          <inkml:trace contextRef="#ctx0" brushRef="#br0">2383-27 2308 0,'0'0'326'0,"0"0"-249"16,0 7-67-16,0 4-10 0,0 4 0 15,1 6 19-15,2 7 42 0,4 3-9 16,-3 6 3-16,2 0-23 0,1-1 0 16,-3-6-31-16,2-4 0 0,1-4-1 15,2-9-42-15,-4-5-173 0,1-6-199 16,2-2-255-16,-2-9-514 0</inkml:trace>
          <inkml:trace contextRef="#ctx0" brushRef="#br0">2494 132 1495 0,'-3'-8'357'15,"2"0"-135"-15,1 2-131 0,0-1-29 16,4 2 28-16,6 0-22 0,2 0 3 16,0 0-45-16,-1 2 26 0,2 1 16 15,-1 1-42-15,-3 1-26 0,-2 1 0 16,-3 3-36-16,-2 3 10 0,-2 0-38 15,0 3 64-15,0 0 30 0,-5 4-30 16,-3-1-16-16,1 1-4 0,-3-4 0 16,4 0 20-16,0-3 16 0,1 0-14 0,1-5-1 15,1 3 0-15,3-3-1 0,0-1-2 16,0 1-43-16,0-2 16 0,0 0 29 16,6 0 6-16,2 1 17 0,1-1 3 15,2 1-10-15,-2 0-13 0,-1 2-3 16,-1-1-145-16,-2 0-192 0,-3 1-282 15,-2-1-579-15</inkml:trace>
          <inkml:trace contextRef="#ctx0" brushRef="#br0">2501-33 1415 0,'1'0'475'0,"1"4"-299"16,-1 8-115-16,4 4 24 0,1 4 12 15,0 8-13-15,0 3 35 0,1 5-31 0,-4 2-5 16,1 2-60-16,0-3-4 0,-3-7-19 16,2-2-1-16,-1-7-86 0,-1-8-158 15,1-6-203-15,-2-6-262 0,0-2-69 16</inkml:trace>
          <inkml:trace contextRef="#ctx0" brushRef="#br0">-48 247 1810 0,'0'0'375'0,"1"0"-301"0,1 0 65 16,-1-1-13-16,3 0-71 0,0-2-10 15,4 2 23-15,0-1 3 0,4-1-20 16,1-1-22-16,-1-3-16 0,2 0-11 16,-5 0 14-16,2 1 0 0,-2 1-14 15,-4 3-2-15,0 2-4 0,-1 0-10 16,1 3 14-16,-2 5 36 0,2 4-7 16,1 8 60-16,-1 4 49 0,-2 6-77 15,-2 3 35-15,2 4-7 0,-3-1-42 16,2-1-5-16,-1-4-7 0,2-1-10 0,1-4 26 15,0-5-32-15,1-4 25 0,0-2-25 16,-2-6-5-16,0-4-14 0,-2-2-4 16,1-3-11-16,-1 0 15 0,-1 0-2 15,2-7 1-15,-1-2-24 0,3-4-67 16,2-7-19-16,-5-6-256 0,2-5-386 16,-1-2-717-16</inkml:trace>
          <inkml:trace contextRef="#ctx0" brushRef="#br0">0-1 3141 0,'0'0'471'0,"0"0"-405"0,0 0-15 15,0 0 71-15,1 0-37 0,-1 0-44 16,2 0-41-16,-2 0-20 0,2 2-21 16,1 0-15-16,0-1 46 0,1 1 10 15,1-2 19-15,0 2-19 0,1 2-12 16,-5 1-209-16,-1 5-413 0,0 0-521 15,-1 6-544-15</inkml:trace>
          <inkml:trace contextRef="#ctx0" brushRef="#br0">122-86 1105 0,'0'-1'1441'0,"-3"1"-1084"0,2 0-164 16,1 1 14-16,0 7-117 0,0 5-75 0,4 10 90 16,1 5 32-16,3 7-21 0,-2 4-62 15,5 1-13-15,-7-1 6 0,3-1-46 16,0-1 67-16,-2 1-67 0,3-4 17 15,-5-2-18-15,0-6-1 0,0-1-12 16,-1-5-34-16,-2-4-183 0,0-3-304 16,0-8-549-16,0-5-273 0,-2-5 624 15</inkml:trace>
          <inkml:trace contextRef="#ctx0" brushRef="#br0">166-94 1659 0,'3'-2'201'16,"3"-1"-132"-16,3-1-65 0,4 0 187 0,4 0-32 16,-2 0-91-16,4 0-26 0,0 1 10 15,-1 3-1-15,1 0-48 0,-5 0 10 16,-2 0 0-16,0 0 0 0,-2 0 26 16,-1 6 13-16,0 1-10 0,1-1-20 15,-1 2-6-15,0 1 7 0,2 6-4 16,-2 1 36-16,4 4 6 0,-1 3 16 15,2 5-16-15,-4 5 42 0,2 3 12 16,2 3-13-16,1 4-42 0,1 1-19 16,1 2 86-16,0-3-44 0,3 1-67 15,-6-6 78-15,0-2-18 0,0-4-45 16,-2-5-12-16,-1-4-19 0,-1-5 4 0,-3-5 21 16,-2-4 0-16,0-3-23 15,-5-4 1-15,0-2 38 0,0 0 28 0,0-2-4 16,0-3-33-16,-7-5-32 0,-2-8-198 15,-5-5-231-15,-8-6-367 0,-1-6-643 0</inkml:trace>
          <inkml:trace contextRef="#ctx0" brushRef="#br0">237 82 1793 0,'-3'-1'588'0,"1"1"-365"0,2-1-49 16,0 1 28-16,0 0-179 0,0 0-23 15,5 0-141-15,6-2 73 0,4 1 68 0,2-1 2 16,7 0 0-16,-7-1-2 0,1 1-83 16,-2-2-311-16,-5-2-370 0,-4 1-678 15</inkml:trace>
          <inkml:trace contextRef="#ctx0" brushRef="#br0">285-30 296 0,'-1'6'1360'0,"-1"4"-1198"16,2 3-161-16,0 7 129 0,0 6 77 16,0 4-96-16,3 1-89 0,-1 2 7 15,-1-1-25-15,1-3-3 0,-2-5-1 16,1-6-65-16,-1-6 62 0,2-4-65 16,-1-5-4-16,1-3-2 0,1 0 32 15,3 0 42-15,-1-6 22 0,6-1 27 0,3-3 19 16,-2 0-39-16,7-1-29 15,-5 1 0-15,3-1 23 0,-2 2-23 0,-1 2-165 16,-6 2-327-16,0 3-329 0,-5 2 109 16</inkml:trace>
          <inkml:trace contextRef="#ctx0" brushRef="#br0">338 364 1740 0,'0'-5'157'0,"8"-2"-131"0,4-1 97 0,3 0 13 15,7 1-77-15,-3 1-37 16,3-1 4-16,-1-1 52 0,-1 3-39 0,-3 0-39 16,-3 4 1-16,-1 1 24 0,-5 0 33 15,-2 1-3-15,-5 4-13 0,-1 5 19 16,0 0 13-16,-3 3 29 0,-6 6-26 15,-2 3-77-15,0 1-29 0,-1-2 4 16,2-1-20-16,3-7-191 0,2-3 194 16,5-5 26-16,0-5-74 0,3 0-283 15,8-8-79-15,3-4 2 0,5-3-146 16,2-3 48-16</inkml:trace>
          <inkml:trace contextRef="#ctx0" brushRef="#br0">342 321 437 0,'-1'3'1421'0,"-1"1"-1099"15,2 1-199-15,0-2 10 0,2 2 3 16,3 5-59-16,2 1-58 0,6 2-15 16,-6 0-1-16,6 4-3 0,-2-1-20 15,0-1-96-15,-4-2-532 0,0-5-614 16,-3-6 633-16</inkml:trace>
          <inkml:trace contextRef="#ctx0" brushRef="#br0">570-91 1270 0,'0'3'1664'15,"0"-3"-1347"-15,0 0-215 0,0 0 76 16,0 0-29-16,8-6-149 0,3-1 35 16,9-1-35-16,3-5 69 0,8 0-47 15,7-2 7-15,-3 0-26 0,2 2 16 16,-2 0 12-16,-6 3-31 0,-4 2-3 16,-3 3-10-16,-5 2-9 0,-3 3 7 15,-8 0-30-15,0 0-125 0,-4 6-212 16,-2 1-214-16,-2 3-110 0,-9 0-76 0</inkml:trace>
          <inkml:trace contextRef="#ctx0" brushRef="#br0">657-127 2229 0,'-9'-5'323'16,"1"0"-181"-16,4 3 141 0,0 1 69 16,4 1-111-16,0 0-155 0,0 0-86 15,0 5-60-15,8 6-93 0,1 2 94 16,5 6 59-16,5 5 16 0,0 1-16 15,-4 1-16-15,1-3-306 0,-2-5-669 16,-5-2-716-16</inkml:trace>
          <inkml:trace contextRef="#ctx0" brushRef="#br0">753 101 1744 0,'0'0'695'16,"0"-3"-469"-16,3-1-84 0,8 0-78 16,8-1 20-16,6-5 31 0,7 2 3 15,9-4-3-15,-4 1-45 0,3 1-9 16,-3 3-32-16,-3 1 12 0,-4 2-19 16,-5 3 13-16,-5 1 9 0,-5 0-15 0,-2 1 47 15,-6 3-1-15,-2 2-50 0,-5-1-9 16,0 5 28-16,0 5 38 0,-3 6 21 15,-9 7-46-15,-4 5-17 0,-6 5-40 0,-2 3-25 16,-4 0-103-16,0-2-155 0,5-8-79 16,1-5 27-16,5-11 168 0,3-5 22 15,5-8-107-15,-1-2-256 0,1-7 87 16,3-6 161-16,0-3 152 0,-1-6 40 16,4-4 68-16,2-2 0 0,-1-1 3 15,2 1 17-15,0 3 149 0,0 7 13 16,0 3 166-16,0 7-15 0,2 3-65 15,-2 2 10-15,1 3-40 0,-1 0-84 16,2 5-33-16,-1 5 7 0,2 4-112 16,5 9 22-16,1 10 67 0,2 10 3 15,2 11-48-15,-2 5-35 0,1 5-22 16,0 3-3-16,1-4-99 0,1-3-404 0,-2-10-608 16,-1-11-581-16</inkml:trace>
          <inkml:trace contextRef="#ctx0" brushRef="#br0">792-265 2058 0,'0'-1'376'0,"0"1"-376"15,2 3-26-15,5 5 26 0,4 5 94 16,3 4-27-16,2 4-47 0,-2 6 15 16,0 0-6-16,-5 4-29 0,-1 2-29 0,-4-2-663 15,-4-3-479-15,0-5 410 16</inkml:trace>
        </inkml:traceGroup>
        <inkml:traceGroup>
          <inkml:annotationXML>
            <emma:emma xmlns:emma="http://www.w3.org/2003/04/emma" version="1.0">
              <emma:interpretation id="{FC7D20F6-C985-486A-A179-6DEF343FC99F}" emma:medium="tactile" emma:mode="ink">
                <msink:context xmlns:msink="http://schemas.microsoft.com/ink/2010/main" type="inkWord" rotatedBoundingBox="18729,16319 23534,16211 23561,17372 18755,17480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2189.1949">5733-434 223 0,'-6'-14'1001'0,"1"7"-575"16,0 1-234-16,1 6-35 0,2 0 102 16,1 0 0-16,-3 0-92 0,4 0-67 15,0 0-42-15,-1 8-58 0,1 3-22 16,0 9-68-16,0 9-4 0,0 13 33 0,5 20 28 16,1 23 33-16,3 12 52 15,-3-5-51-15,-3-20-1 0,0-26 2 0,-3-14 82 16,4-1-81-16,-3 3 33 0,-1-1 22 15,2-7-55-15,-1-7 21 0,-1-6-22 16,0-7 9-16,2-4 34 0,-2-2 54 16,0-4 17-16,0-5-20 0,0-8-65 15,0-6-31-15,0-13-35 0,0-10-3 16,0-6 16-16,3 1-17 0,8 2-6 16,1 8-6-16,2 11 51 0,3 5-64 15,2 9 28-15,2 6-57 0,4 5 61 0,5 5 6 16,1 0 25-16,1 2 1 0,1 9 1 15,-4 5-1-15,-2 1 2 0,-7 4 2 16,0 2 60-16,-8-1 29 0,-1 4 13 16,-3-3 19-16,-7 2 32 0,-1-1 5 0,0-1-25 15,-10 0-20-15,-4 0-26 16,-3 2-25-16,-8-1-44 0,-2 0 51 0,-4-2-41 16,-1-2-30-16,-2-3 21 0,3-4-23 15,3-5-3-15,5-2-123 0,4-5 10 16,7-1-20-16,5 0-35 0,7-2-107 15,0-4-400-15,10-1-433 0,5-2 24 16</inkml:trace>
          <inkml:trace contextRef="#ctx0" brushRef="#br0" timeOffset="2336.849">6260 204 2092 0,'1'1'200'16,"1"1"-177"-16,-2 1-23 0,2 1-16 15,-1 2 16-15,1 4 97 0,2 2-26 16,-1 0-48-16,0 1-23 0,1-1-395 0,-3-2-817 16</inkml:trace>
          <inkml:trace contextRef="#ctx0" brushRef="#br0" timeOffset="2450.0515">6350 345 2257 0,'1'1'330'0,"-1"1"-330"0,2 0-39 15,-1 4-110-15,1-1 46 0,1 3-4 16,2 0 84-16,-4-1-761 0,-1-5-598 16</inkml:trace>
          <inkml:trace contextRef="#ctx0" brushRef="#br0" timeOffset="278256.7783">6496-322 374 0,'7'0'574'16,"3"-3"-190"-16,2-3-62 0,2-1 4 15,1 0-83-15,3 1-84 0,-3-2-33 0,2 1-45 16,-3 0-52-16,3 1-29 0,-5 1-2 16,1 0 0-16,-1 2-1 0,-4 1 0 15,0 0-52-15,-4-1-97 0,0 3-45 16,-4 0-59-16,0 0-83 0,0 0-166 16,0 0-163-16</inkml:trace>
          <inkml:trace contextRef="#ctx0" brushRef="#br0" timeOffset="280156.4903">6593-556 940 0,'2'-1'1109'0,"1"1"-943"15,-3 0-89-15,3 0 150 0,-1 0 18 16,1 0-78-16,0 2-48 0,0 1-10 0,-2-1 2 15,2 3-28-15,-1 2-41 16,1 2-4-16,2 5 38 0,-4 5 29 0,-1 4 34 16,0 4-35-16,-1 2-45 0,-7 4 1 15,0 3-16-15,-3 0-25 0,-1 2-18 16,4-1-1-16,1-2-1 0,-1-1 0 16,2-4-2-16,1-5 2 0,0-1-11 0,1-5-9 15,2-5 20-15,0-2-1 0,2-4-11 16,0-4-12-16,0-3-3 0,0-1-3 15,2 0-20-15,4-2-9 0,2-4 38 16,3-1 22-16,3-3 48 0,1 0 12 16,4-1-35-16,-2-1 44 0,0 1-13 15,2 1-50-15,-5 2-6 0,1-1-15 16,-3 2-1-16,-1 0-22 0,-1 2-72 16,-3 0-66-16,0 2-138 0,-1 1-201 15,-3 2-284-15,-2 0-637 0,-1 5 823 16</inkml:trace>
          <inkml:trace contextRef="#ctx0" brushRef="#br0" timeOffset="280342.1737">6612 148 1935 0,'3'0'457'0,"0"0"-241"15,0-2-3-15,6-4-17 0,2-1-65 16,5-3-10-16,1-1-12 0,3-2-71 15,2 0-25-15,-2-1 17 0,0-1-30 16,-3 1-35-16,0 0-6 0,-4 1-147 16,-3-1-178-16,-2 4-260 0,-6 2-711 15</inkml:trace>
          <inkml:trace contextRef="#ctx0" brushRef="#br0" timeOffset="280582.6822">6638-228 1870 0,'-6'-6'331'16,"1"2"-166"-16,2 4 122 0,0 0 64 16,3 0-95-16,0 4-132 0,0 2-79 15,0 2-45-15,3 4 12 0,5 4-12 16,3 5 42-16,-2 4 8 0,4 6 4 16,-4 2 85-16,-3 0-35 0,2-2-47 15,-2 0 10-15,-1-3-65 0,-1 1 15 16,2-1 2-16,1-3 24 0,-3-2-40 15,3-5-3-15,-3-3-52 0,2-8-89 16,-3-4-245-16,5-3-343 0,-2-3-444 16,-2-10-341-16</inkml:trace>
          <inkml:trace contextRef="#ctx0" brushRef="#br0" timeOffset="280797.0416">6841-448 2110 0,'2'-2'576'16,"-2"2"-223"-16,0 0-56 0,0 7-62 16,0-1-35-16,0 1-103 0,0 1-72 15,0 0-25-15,0 4 0 0,1 4 44 16,1 2-3-16,-2 2-10 0,0 3 29 16,0 3-7-16,-8-1-53 0,-1 3 0 15,-5 1-9-15,0-2-63 0,0-3-309 16,-3-4-611-16,5-7-941 0,1-8 1198 15</inkml:trace>
          <inkml:trace contextRef="#ctx0" brushRef="#br0" timeOffset="281460.5305">6846-120 714 0,'0'0'1079'0,"0"0"-692"15,0 6-105-15,0 6-108 0,0 1-97 16,0 4-28-16,0 4 9 0,0 5-4 16,0-1-5-16,0 3-5 0,0-2-42 15,1-3 17-15,1-2 10 0,1-4 3 16,0-2 6-16,0-2-24 0,0-2-14 15,4 1 0-15,-3-4-1 0,2-1-1 16,2-3-14-16,2-2 16 0,3 0 1 16,5-2 34-16,5 0 29 0,3-2 35 15,7-1 0-15,-1-2-39 0,4-1-12 0,3 2-7 16,-2-1 29-16,0 0 22 0,-4-1-17 16,-4 4-40-16,-6-3-19 0,-6 3 9 15,-1-2 13-15,-7 2-1 0,-1-1 7 16,-5 0 6-16,-3 2 35 0,0-2 58 15,0 0 38-15,-3-3-11 0,-6-5-146 0,-5-5-24 16,-5-6-368-16,-6-10-285 16,0-4-869-16,-1-9-432 0</inkml:trace>
          <inkml:trace contextRef="#ctx0" brushRef="#br0" timeOffset="281154.0298">6956-128 1301 0,'0'5'810'0,"-2"-2"-518"0,1 3-241 16,1 0 40-16,0 2 31 0,-3 6 1 15,0 2-27-15,0 2-54 0,-2 1-29 0,0 1-10 16,-2-2-3-16,2-2-118 16,-1-3-220-16,-2-4-344 0,0-2-511 0,-1-6 580 15</inkml:trace>
          <inkml:trace contextRef="#ctx0" brushRef="#br0" timeOffset="280967.3712">6908-266 1296 0,'14'3'580'15,"3"2"-343"-15,0-1 55 0,5 0 8 16,-1-2-142-16,-2 3-75 0,3-5-16 0,-5 3-25 15,0-3-23-15,0 0-18 0,-3 0 15 16,-3 0-16-16,-2 0-86 0,-6 0-223 16,-3 2-260-16,0 3-696 0</inkml:trace>
          <inkml:trace contextRef="#ctx0" brushRef="#br0" timeOffset="282167.9186">7193-401 2016 0,'8'-4'353'0,"4"-1"-178"15,2-2 95-15,8 2-51 0,1-5-88 16,4 4-45-16,1-2 4 0,-4-1-36 16,3 3-42-16,-3-1 4 0,0 2-4 15,-6 0-12-15,1 1-3 0,-7 0 1 16,-2 3 1-16,-4 1-15 0,-3 0-10 16,-1 0-25-16,-2 0-28 0,0 3-30 15,-2 0 6-15,-4 2 20 0,-2 0 51 0,-3 5 6 16,-1 1 25-16,-4 4-15 0,1 0 16 15,-1 4 1-15,4 1 12 0,-2 3 48 16,6 2 38-16,2 4-25 0,1 4-32 16,4 4 63-16,-1 5-25 0,2 2 41 0,0-1-10 15,0 0-42-15,6-5-25 16,4-4 1-16,-1-1-23 0,0-7-21 0,4-4-1 16,-4-5-1-16,0-5 1 0,-1-2-2 15,-2-5-68-15,2-4-206 0,-2-1-164 16,0-8-286-16,-3-5-671 0</inkml:trace>
          <inkml:trace contextRef="#ctx0" brushRef="#br0" timeOffset="281829.8335">7204-693 1565 0,'6'0'1132'0,"4"0"-1029"0,0 0-16 16,11 2 96-16,0-2-42 0,6 2-39 15,1-1-35-15,1-1-4 0,-4 0-15 16,3 0-19-16,-5 0-29 0,-4 0-1 0,-4-3-25 15,-3 1-72-15,-5 2-196 0,-6 0-249 16,-1 2-682-16,-4 8 80 0</inkml:trace>
          <inkml:trace contextRef="#ctx0" brushRef="#br0" timeOffset="282608.6486">7358-345 86 0,'7'-4'1923'15,"6"0"-1641"-15,1-2-165 0,4 1 90 16,5 1-40-16,1-1-48 0,-1 2-32 16,-1 0-20-16,3 1-3 0,-5 2-29 15,-3-1-34-15,0 1 2 0,-5 0 9 0,-3 0 8 16,-2 0-8-16,-3 0-9 0,-4 0 13 16,2 1-3-16,-2 1-10 0,0-2 13 15,0 0-15-15,0 3 19 0,0 0-19 16,0 4 18-16,0 4 10 0,0 1 2 0,-3 4-18 15,-2-1-10-15,0 0-2 0,-1 4 21 16,2-2-22-16,-1 1-48 0,0-5-38 16,1-1-64-16,1-3-172 0,1-4-175 15,-1-3-325-15,-2-2-506 0</inkml:trace>
          <inkml:trace contextRef="#ctx0" brushRef="#br0" timeOffset="283237.2989">7468-228 717 0,'59'92'479'0,"-55"-95"-195"0,1 1-37 0,1 0-12 16,0 1-96-16,0-1-41 0,1 1-34 15,0 1-46-15,0 0-18 0,0 0-17 16,0 1 17-16,-3 7 13 0,2 2 7 16,-1 0 2-16,-2 3 11 0,2 3-11 15,-1-1-20-15,0-3-2 0,-1-2 0 16,1-1-20-16,2-2-7 0,1 1 27 16,-1 0 42-16,2 1 13 0,2-1 0 0,1 3-16 15,-1 1-20-15,-1-2-3 0,0 1 1 16,-1-2 2-16,-3 0 13 0,2-1 7 15,-3-3 3-15,-1 0-10 0,-3-3 10 16,0 1 19-16,0-1 61 0,0-2 96 16,-3 2 11-16,-7-1-98 0,1 2-106 0,-5-1-25 15,-2 3-38-15,-5-3 38 0,2 2 17 16,-4 0-17-16,-2-1-19 0,-3-2-3 16,-3-1 6-16,2 0 14 0,2 0 2 15,7-3 0-15,5-2 3 0,5-1-1 16,4-1 11-16,5-1 9 0,1 0-22 15,0-2-34-15,10-3 5 0,4 0 27 16,5-2 2-16,6 0-2 0,1 0-17 16,5-1 6-16,0 3 10 0,0-3-16 15,0 1-32-15,-3-5-185 0,-3-3-369 0,-5-1-1053 16</inkml:trace>
          <inkml:trace contextRef="#ctx0" brushRef="#br0" timeOffset="282333.2265">7423-453 412 0,'4'0'1755'15,"1"0"-1577"-15,1 0-113 0,5 5 93 16,-2 1 4-16,4-1-66 0,-2 0-44 15,-1 2-30-15,-2 1-6 0,0 0-16 16,-3 1-49-16,-4-1-264 0,-1 2-469 16,-1-1-677-16</inkml:trace>
          <inkml:trace contextRef="#ctx0" brushRef="#br0" timeOffset="282832.6835">7468-228 1360 0,'0'0'742'0,"0"-1"-408"16,0 0-163-16,1-2-29 0,4 0-17 16,4 1-35-16,2-3-16 0,0 2-26 0,1 0-32 15,-1-1-14-15,0-1-2 0,-2 2 0 16,1 1-19-16,-6-1-48 0,2 3-94 15,-4 0-77-15,-1 3-169 0,-1 2-176 16,0 4-39-16,-3 2 42 0,-3 1 221 16</inkml:trace>
          <inkml:trace contextRef="#ctx0" brushRef="#br0" timeOffset="283636.7971">7593-455 2540 0,'14'-4'348'16,"2"0"-277"-16,12-1-7 0,3-1 74 16,1 1-17-16,5 2-51 0,-1 1 3 15,-5 2-6-15,-3 0 6 0,-6 1-16 16,-1 4-13-16,-8 2-15 0,-2-2 12 15,-5 2-13-15,-6 2 13 0,0 1 25 16,-3 5 3-16,-7 6-25 0,-5 4-31 16,-2 3-13-16,-3 4-28 0,3 0-38 15,0-4-3-15,4-5 43 0,8-5 7 0,2-5-34 16,3-5-7-16,0-3 12 0,7-2-9 16,3-2 24-16,6 0 33 0,3-1 15 15,-1 0 1-15,5 0 0 0,-1-2 3 16,1-1-6-16,-2 0-12 0,-3 2 0 0,-2 1 0 15,-2 0-1-15,-7 0 1 0,-2 0-1 16,-3 1 3-16,-2-1 35 0,0 2 47 16,0 1 26-16,-7 0-26 0,-7 5-79 15,-4 4-6-15,-7 4-76 0,-6 1-173 16,-3 1-250-16,0-4-87 0,0-7-199 16,3-7-420-16,4-7 732 0</inkml:trace>
          <inkml:trace contextRef="#ctx0" brushRef="#br0" timeOffset="283788.6233">7672-369 266 0,'0'-17'1422'0,"0"7"-1064"16,0 5-150-16,0 5 92 0,0 0 3 16,0 5-85-16,0 6-80 0,3 6-97 15,4 6 42-15,3 10-16 0,3 10-25 0,4 21 15 16,3 15 12-16,-1-4-31 0,-2-6-4 16,3-5-33-16,-3-11-1 0,1 5 0 15,6 5-50-15,-3-7-195 0,-2-12-257 16,3-11-1069-16</inkml:trace>
          <inkml:trace contextRef="#ctx0" brushRef="#br0" timeOffset="284522.6126">8168-417 289 0,'8'0'1582'0,"1"0"-1319"15,-1 3-59-15,-2 4 90 0,-3-2 15 16,5 1-69-16,-6 1-61 0,-1 1-43 16,-1 2-22-16,0 3-19 0,-1 5-32 0,-9 4-25 15,0 4-9-15,-9 0-17 16,4 2-12-16,-4 0 0 0,0-3-3 0,2-4-13 15,5-5-3-15,3-6 19 0,5-5-3 16,4-3-31-16,0-2-77 0,0 0 26 16,0-4 2-16,4-2-50 0,8 3-1 15,0-2 106-15,5-2 28 0,0 2 0 16,5-1-1-16,-3 2-18 0,-2 3 3 16,0 1-3-16,-3 0 6 0,-2 6-6 15,-1 6 5-15,-3 1 14 0,-4 8 54 16,4 1 26-16,-5 3 9 0,-1 2 4 15,-1-1-20-15,1-1-10 0,0-4-37 0,1-1 5 16,0-4-31-16,1-3 3 16,-1-1 10-16,4-1-13 0,-3-4-16 0,1-4 15 15,1-1-11-15,-1-2-11 0,1 0 4 16,2-5 17-16,3-9 0 0,-1-5-52 0,8-7-149 16,-4-10-294-16,3-6-198 15,-7-5-1015-15</inkml:trace>
          <inkml:trace contextRef="#ctx0" brushRef="#br0" timeOffset="285133.9713">8142-707 961 0,'-5'-12'1434'0,"2"7"-1172"15,3 5-121-15,0 0 81 0,0 2-113 16,8 6-107-16,8 2 33 0,5 8 51 16,9 5 42-16,4 10-115 0,3 8 6 15,5 8 19-15,7 18-13 0,6 15 146 16,4 17-126-16,-7-4-1 0,-8-16 57 15,-15-22-79-15,-10-24 0 0,-4-5 34 16,1 0-40-16,4 1-16 0,-1-2 12 16,-5-6-11-16,-5-7 15 0,0-5-16 15,-4-6-25-15,-2-3-101 0,-2-6-114 16,1-6-58-16,-2-6-115 0,0-8-333 0,0-5-523 16,0-5 522-16</inkml:trace>
          <inkml:trace contextRef="#ctx0" brushRef="#br0" timeOffset="284875.5572">8251-146 2005 0,'-5'3'554'0,"3"-3"-245"0,2 0 24 15,0 0-56-15,5-4-131 0,7-3-108 16,5 0 22-16,8-4-25 0,6-4-16 15,5 2-19-15,3-2 19 0,-2 2-19 16,0 4-3-16,-3 1-10 0,-4 0-1 16,-7 2 13-16,-1 2 1 0,-12 0-25 15,0 2-98-15,-7 2-169 0,-3 0-253 16,-3 3-442-16,-11 0-568 0</inkml:trace>
          <inkml:trace contextRef="#ctx0" brushRef="#br0" timeOffset="284706.2235">8384-478 162 0,'-6'0'2459'0,"-1"0"-2083"15,4 0-241-15,2 0 104 0,1 0-13 16,0-1-109-16,0-1-117 0,1 1-13 16,6 0-69-16,2 1 44 0,2-1 38 15,4-2 22-15,-1 1-19 0,2-3 13 0,-2 3-16 16,-4-1-18-16,-2 0-52 15,-3 3-79-15,-2 0-106 0,-3 6-143 0,0 6-139 16,-6 4-35-16,-5 4-239 0,-5 6 159 16</inkml:trace>
          <inkml:trace contextRef="#ctx0" brushRef="#br0" timeOffset="285274.0086">8720-220 1229 0,'-1'-5'1590'0,"-2"5"-1097"0,0 0-163 0,-2 5-24 16,2-2-28-16,-2 4-129 0,-4-1-65 16,-2 6-68-16,-6 9-16 0,-3 7-18 15,-2 8-7-15,-3-1 13 0,0 4 1 16,4-4 9-16,1-1-14 0,-4-6-65 16,7-8-172-16,2-9-298 0,2-11-188 15,3-13-924-15</inkml:trace>
          <inkml:trace contextRef="#ctx0" brushRef="#br0" timeOffset="285394.7664">8466-778 2948 0,'5'-7'569'15,"-2"7"-557"-15,0 0-12 0,8 0-28 16,1 7-14-16,4 1 11 0,1 7 18 16,1 3-89-16,-1 3-176 0,-1 3-415 15,-4 0-1137-15</inkml:trace>
          <inkml:trace contextRef="#ctx0" brushRef="#br0" timeOffset="285908.8238">8914-537 2249 0,'3'0'382'16,"-3"0"-218"-16,2 7-64 0,1 1 44 16,0 5 7-16,-2 4 11 0,-1 2-22 0,0 6 3 15,-3 3-33-15,-6 3-50 0,-3 3-50 16,-2 3 2-16,-5 0-13 0,1 3 1 16,-3-1-12-16,1-4-77 0,3-3-218 15,3-7-140-15,6-7-286 0,4-10-592 16</inkml:trace>
          <inkml:trace contextRef="#ctx0" brushRef="#br0" timeOffset="286059.6266">8930-220 1638 0,'6'15'316'16,"2"3"-261"-16,-1 5 52 0,1 2 204 16,-2 4-27-16,2 2-129 0,-3-4-17 15,-1-1-84-15,2-5-25 0,-1-3-29 16,3-2-16-16,0-7 3 0,1-4-16 15,0-5-247-15,2-7-370 0,0-13-958 16</inkml:trace>
          <inkml:trace contextRef="#ctx0" brushRef="#br0" timeOffset="286830.2288">9137-430 546 0,'-3'-4'1600'16,"2"1"-1235"-16,1 3-126 0,-2 0 44 16,1 3 1-16,-1 1-74 0,0 1-115 15,1 3-95-15,-4 2-3 0,1 4-26 16,-1 5 13-16,0 3 14 0,-2 5 2 15,2 0-10-15,-1 2 10 0,3 0 0 16,0 1 0-16,-1-4 0 0,3-1-3 16,-1-2-23-16,1-3 7 0,1-1-28 15,0-1-65-15,0-1-18 0,0-3-91 16,0-2-43-16,3-4-49 0,3-3 12 0,0 2 21 16,5-3 23-16,2 0 49 0,-1-1 123 15,0 2 59-15,2-1-10 0,2 2 36 16,-2 0 7-16,3 1 12 0,0 0-17 15,1-1-2-15,-1 1-11 0,-1-1 11 16,-1-1 0-16,-2-2-210 0,-7-1-269 0,2-2 45 16</inkml:trace>
          <inkml:trace contextRef="#ctx0" brushRef="#br0" timeOffset="287124.6726">9094-178 2324 0,'-7'-8'420'0,"3"3"-298"0,4 3-19 0,0-3-23 16,15 3-32-16,5-4 3 0,9-4 10 16,10 1 6-16,7-2-7 0,2 0-12 15,2 1-46-15,0 2 10 0,-3 3-12 16,-1 0-10-16,-3 4 10 0,-4 1 23 16,-4 0 12-16,-3 6-20 0,-4 2 49 15,-5 1-7-15,-1 3 9 0,-6 0 23 16,-4 4-26-16,-4 1 6 0,1 3-6 15,-3 1-16-15,-2 0-9 0,-4-3-7 16,0-1 0-16,0 1-3 0,0 1 19 0,-7-2-12 16,-5-3-11-16,2 1 8 0,-7 0-32 15,-1-2-25-15,-6 2-153 0,-4-2-168 16,-5 0-166-16,-3-2-616 0,-1-4-503 16</inkml:trace>
          <inkml:trace contextRef="#ctx0" brushRef="#br0" timeOffset="286544.6006">9080-609 752 0,'15'-2'1289'0,"7"-4"-1024"0,8-3-32 15,10 0 61-15,3-3-73 0,2 3-87 16,0 2-44-16,-4 0-17 0,-3 4-25 16,-5 1-16-16,-7-1-20 0,-4 2 8 15,-7 1 2-15,-5 0-21 0,-7 0 0 0,-3 4 55 16,0 3 74-16,-11 3-36 16,-5 5-56-16,-5 6-20 0,-9 8-18 0,-8 4-66 15,-3 4-146-15,-2-1-103 0,1-4 14 16,6-5 34-16,7-9 267 0,4-9 119 15,13-5 0-15,4-4-26 0,3 0 35 16,2-2 54-16,3-1-19 0,2-4-55 16,9-1-106-16,4-1 36 0,10-3 12 15,1-3-48-15,5 2 2 0,-3-2 8 16,0 5-10-16,-5 1-2 0,-4 2 0 16,-5 3-16-16,-3 1 4 0,-7 3-29 15,-4 0-89-15,0 5-128 0,-6 4-130 0,-6 2-77 16,-5 2-517-16,-7 0-212 0</inkml:trace>
          <inkml:trace contextRef="#ctx0" brushRef="#br0" timeOffset="286225.3276">9089-740 2183 0,'0'-1'485'16,"0"1"-333"-16,0 0-78 0,3 4 41 15,-1 1-54-15,-1 0-58 0,3 6 23 16,-1 1-7-16,1 4-19 0,-2 4-6 16,-2-2-338-16,0 2-451 0,-5-7-715 15,-3-5 1047-15</inkml:trace>
          <inkml:trace contextRef="#ctx0" brushRef="#br0" timeOffset="287278.3237">9223-41 2230 0,'-2'-7'343'0,"2"2"-218"16,2 1 81-16,7-3 12 0,2 2-45 16,7-4-55-16,4 1-48 0,4-1-32 15,4-1-22-15,1 2 12 0,1 1-9 16,-1 2-19-16,-4 0-3 0,-7 1-26 16,-5 2-40-16,-5 0-132 0,-7 2-164 15,-3 0-219-15,0 0-584 0,-11 4 114 16</inkml:trace>
          <inkml:trace contextRef="#ctx0" brushRef="#br0" timeOffset="287445.7086">9264-168 10 0,'-3'-7'2513'0,"2"5"-2117"0,1 2-197 16,-2 0 60-16,2 6-91 0,0 2-165 16,2 1-3-16,4 9 0 0,5 3 56 15,-2 5-18-15,2 4 3 0,0 1-41 16,-5-5-60-16,2-1-219 0,-2-8-205 15,0-7-294-15,2-9-602 0,-2-3 682 16</inkml:trace>
          <inkml:trace contextRef="#ctx0" brushRef="#br0" timeOffset="287556.1006">9450-229 1933 0,'0'-2'550'0,"2"2"-337"16,0 8-78-16,2 8-83 15,-1 4 60-15,4 8-70 0,-1 6-10 0,0 4-29 16,3 0-6-16,1-2-51 0,0-3-313 15,3-4-682-15,-1-4-388 0</inkml:trace>
          <inkml:trace contextRef="#ctx0" brushRef="#br0" timeOffset="288077.895">9968-686 2221 0,'5'6'304'16,"1"2"-171"-16,-3 1 21 0,2 2 45 15,-2 2-35-15,-1 0-72 0,-2 3 1 16,0 3-17-16,-8 2-22 0,-5 6-22 15,-2 1-10-15,-4 4-22 0,-6 1-16 16,2-3-57-16,-5-2-96 0,0-2-64 0,2-5 24 16,3-3 132-16,4-8 77 15,5-3 68-15,7-4 9 0,2-3 3 0,5 0 29 16,0-1-32-16,1-5-77 0,9 1 3 16,5-1-3-16,5-4 45 0,8 0-10 15,5-4-6-15,7 0-29 0,-1-2-15 0,0 0 14 16,-4 1 1-16,-2 3-20 0,-4 3-15 15,-2 2-137-15,-9 0-137 0,-5 3-250 16,-10 2-458-16,-3 2 218 0</inkml:trace>
          <inkml:trace contextRef="#ctx0" brushRef="#br0" timeOffset="288409.8386">10086-236 1903 0,'-8'0'771'16,"1"0"-366"-16,-3 0-131 0,4 6-89 15,-5 1-128-15,-1 6-42 0,1 0 11 0,-3 2-12 16,0 6-14-16,0-3-13 0,0 5-6 16,2-1-10-16,-1-1-43 0,6-3-173 15,0-7-262-15,4-9-597 0,3-2-238 16</inkml:trace>
          <inkml:trace contextRef="#ctx0" brushRef="#br0" timeOffset="288281.2068">9996-420 1315 0,'0'3'703'0,"0"7"-567"16,0 5-87-16,3 11 155 0,7 5 67 0,-1 7-20 15,0 6-49-15,2 2-71 0,1 0-7 16,-2-3-38-16,4 0-19 0,-3-4-42 16,-1-3 38-16,0-5-31 0,-1-4-10 15,-3-6-11-15,-3-8-11 0,4-3 0 16,-4-7-16-16,-2-3-73 0,1 0-168 16,1-6-114-16,-2-6-109 0,1-6-251 0,-2-5-443 15,0-5 600-15</inkml:trace>
          <inkml:trace contextRef="#ctx0" brushRef="#br0" timeOffset="288524.8526">10044-230 2075 0,'10'0'305'0,"-3"5"-169"0,9 0 2 16,-2 0-31-16,4 1-43 0,-4-2-35 0,5-1-29 16,-8-1-6-16,3-2-226 0,-3-2-507 15,-7-9-778-15</inkml:trace>
          <inkml:trace contextRef="#ctx0" brushRef="#br0" timeOffset="288992.6013">10120-404 396 0,'0'-1'2133'0,"0"1"-1789"0,0 0-344 16,0 1-51-16,10 2 35 0,-1-1 16 0,5 1 25 16,6 0-21-16,-1 1-4 0,1 0-61 15,1 0-256-15,0-2-420 0,-1 1-483 0,-3-3 786 16</inkml:trace>
          <inkml:trace contextRef="#ctx0" brushRef="#br0" timeOffset="288851.4626">10145-586 1781 0,'-3'-8'653'16,"1"3"-395"-16,1 3-17 0,1 2 54 16,0 0-72-16,-2 3-80 0,2 1-69 15,0-1-74-15,0 4-66 0,2 0 34 16,6 0 32-16,-1 0 26 0,4-2-26 15,0-3-35-15,0-1-32 0,4-1-6 16,1 0 13-16,3-6 37 0,1-3 23 16,-3 1 4-16,3 0 12 0,-5 3-15 15,1 0-1-15,-5 3-3 0,3 1 3 0,-5 1 2 16,-3 0 0-16,-1 0 17 0,-1 0 9 16,-4 3 23-16,0 2 13 0,0 5 15 15,0 1-3-15,-1 4-7 0,-7 5 16 16,2 4-25-16,-5 3-10 0,-3 2-6 0,0 3-9 15,-3-1-23-15,2 3-10 0,1-1-2 16,0-2-9-16,0-3-10 0,6-5-47 16,-1-3-201-16,1-6-268 0,-1-7-473 15,1-7-622-15</inkml:trace>
          <inkml:trace contextRef="#ctx0" brushRef="#br0" timeOffset="289415.871">10223-74 818 0,'3'0'1903'0,"1"0"-1649"0,4 4-219 16,1 2-22-16,10 5 61 0,3 1-35 0,2 1-39 15,3 2-1-15,-2-5-194 0,-1-2-770 16,-7-4-773-16</inkml:trace>
          <inkml:trace contextRef="#ctx0" brushRef="#br0" timeOffset="289295.8617">10381-340 1668 0,'0'10'424'0,"0"1"-181"0,0 3 31 0,-3 1-10 15,-2 1-58-15,-4 2-34 0,1 2-6 16,-3 1-61-16,-1 2-23 0,-4 1-6 16,1-2-19-16,-4 2-22 0,2-4-20 15,-2 0-15-15,9-7-12 0,2-3-4 16,5-5-3-16,3-5-130 0,0 0-152 16,9-5 102-16,3-2 74 0,10-6 39 15,1-3 54-15,5-3 31 0,0 0-3 16,2 4-21-16,-4 0 8 0,-4 4 16 0,-1 3 1 15,-4 5 42-15,-1 3 26 0,-2 0 9 16,-5 3-4-16,-1 4 11 0,-3 0 5 16,-4 2 20-16,-1 2-1 0,0 1 22 0,0 1-45 15,-6 3 23-15,-5 5 11 0,-3 1-34 16,-3 3-35-16,-6 4-15 0,-4 2-13 16,-2-1-20-16,0-2-2 0,2-2-1 15,2-6-18-15,8-4-41 0,0-6-204 16,8-5-183-16,-2-5-529 0,-1-2-409 15</inkml:trace>
        </inkml:traceGroup>
        <inkml:traceGroup>
          <inkml:annotationXML>
            <emma:emma xmlns:emma="http://www.w3.org/2003/04/emma" version="1.0">
              <emma:interpretation id="{D0D71AA1-738F-4E5A-BA16-525697699A95}" emma:medium="tactile" emma:mode="ink">
                <msink:context xmlns:msink="http://schemas.microsoft.com/ink/2010/main" type="inkWord" rotatedBoundingBox="26638,16672 27108,16661 27120,17213 26651,17223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217037.3613">14077-277 2260 0,'0'-12'626'0,"0"3"-437"0,-7 0-105 16,0 1 123-16,-4-2 79 0,3-3 10 0,-6 3-52 16,-1 0-36-16,-4 2-81 0,-1 2-75 15,-3 2 32-15,-4 4-78 0,-2 0-6 16,-2 7-59-16,-2 7-9 0,-4 9-15 15,0 10 5-15,-3 8 32 0,5 8 12 16,8 4 15-16,6 1 0 0,7-1 4 0,8-4-4 16,6-6-18-16,0-4 37 0,6-6-3 15,8-5 1-15,2-10-26 0,3-6 25 16,4-6-6-16,0-6-32 0,6 0 41 16,2-11 1-16,2-8 10 0,1-5-11 15,0-9-60-15,-3-1 1 0,-4-1-23 16,-4 0 42-16,0 3-33 0,-9 4 73 15,0 7 12-15,-6 4-9 0,-7 7 38 16,1 7 59-16,-2 1 76 0,0 2-5 0,-2 0-66 16,1 5-46-16,-2 0-59 0,-2 5-34 15,2 6-9-15,-2 4 24 0,-2 5 7 16,2 3 12-16,2 1-13 0,1-1-21 16,2-5 33-16,0-1-2 0,5-1-72 0,7-3-150 15,2 0-292-15,5-3-545 0,1-4-430 16</inkml:trace>
        </inkml:traceGroup>
        <inkml:traceGroup>
          <inkml:annotationXML>
            <emma:emma xmlns:emma="http://www.w3.org/2003/04/emma" version="1.0">
              <emma:interpretation id="{7CC69EB4-ECB8-4AFD-B91F-CE272279D6AB}" emma:medium="tactile" emma:mode="ink">
                <msink:context xmlns:msink="http://schemas.microsoft.com/ink/2010/main" type="inkWord" rotatedBoundingBox="27424,16366 30048,16224 30107,17312 27483,17454"/>
              </emma:interpretation>
              <emma:one-of disjunction-type="recognition" id="oneOf4">
                <emma:interpretation id="interp4" emma:lang="x-none" emma:confidence="1">
                  <emma:literal/>
                </emma:interpretation>
              </emma:one-of>
            </emma:emma>
          </inkml:annotationXML>
          <inkml:trace contextRef="#ctx0" brushRef="#br0" timeOffset="291749.0863">14996-238 739 0,'-1'0'668'0,"1"9"-340"15,0 3-180-15,0 3 66 0,0 3-81 16,0 5-17-16,0 4-9 0,0 5 16 0,0-2-88 15,0 1 17-15,0-3 54 0,0-6-9 16,3-2-36-16,4-6-29 0,3-1-19 16,1-3 32-16,4-2 19 0,1-1-19 15,7-4 22-15,0 3 16 0,2-2-10 16,1-1-28-16,1 0-10 0,0-3 6 0,1 2 38 16,0-1 7-16,-1-1-23 15,1 2-3-15,-1-2 3 0,1 0 38 0,0-2 27 16,-5-2-9-16,2 0-1 0,-3-1-43 15,-8 1-16-15,-2 0 12 0,-5 1 34 16,-4 1 12-16,-3 0 21 0,0 1 27 16,0-3-30-16,-3-2-32 0,-7-8-103 15,-4-6-3-15,-4-8-345 0,-2-8-603 16,-2-9-478-16,2-10-1023 0</inkml:trace>
          <inkml:trace contextRef="#ctx0" brushRef="#br0" timeOffset="291442.0158">15176-213 1219 0,'0'5'681'0,"-2"1"-438"16,-1 1-48-16,-1 1 34 0,0 4-35 15,0 0-24-15,-2 0-70 0,-1 1-75 0,3 0-22 16,-6-1-3-16,1-1-16 0,0-1-147 15,-4-3-192-15,0-3-299 0,0-4-635 16</inkml:trace>
          <inkml:trace contextRef="#ctx0" brushRef="#br0" timeOffset="291294.9301">15117-381 815 0,'20'-4'1314'0,"-3"3"-1126"16,3 1-32-16,0 0 105 0,-2 0-110 16,3 0-61-16,-4 0-42 0,-3 0-30 15,-4 0-18-15,-1 2-41 0,-8 3-268 16,-1 3-458-16,0 0-811 0</inkml:trace>
          <inkml:trace contextRef="#ctx0" brushRef="#br0" timeOffset="217166.3377">14447 207 2114 0,'2'3'714'16,"-2"2"-403"-16,0-2-141 0,0-1-5 16,0 1-82-16,0 0-1 0,0-2-41 15,0 0-41-15,0 1-91 0,-3 2-351 0,1-1-797 16,-1-2-669-16</inkml:trace>
          <inkml:trace contextRef="#ctx0" brushRef="#br0" timeOffset="290328.7683">14655-427 2779 0,'8'-3'289'16,"7"3"-286"-16,4 0 20 0,7 0 76 16,4 0-10-16,-1 0-6 0,2 0-29 15,0 3-3-15,-3-3-19 0,1 0-20 16,-7 0-12-16,-2 0 0 0,-4 0-3 15,-7 0-60-15,2 0-154 0,-8 1-232 16,-3 3-746-16,-1-2-392 0</inkml:trace>
          <inkml:trace contextRef="#ctx0" brushRef="#br0" timeOffset="290611.5634">14757-584 2146 0,'-1'-2'365'0,"-2"2"-178"16,3 0 71-16,-2 5-37 15,1 6-97-15,1 3-124 0,0 6 35 0,0 7-22 16,0 8 41-16,0 2 3 0,-4 4-9 16,0-1-13-16,-1-2 16 0,0-4-13 15,1-4-38-15,-1-5 31 0,4-4-19 16,1-5-12-16,0-3-16 0,0-1 13 16,3-4-16-16,6-3-13 0,-1-2 4 15,1 0 6-15,8-3 22 0,-1 0 31 16,7 0-9-16,0-1-18 0,4-6 27 15,-4 2 4-15,2-2-7 0,-2 0-28 0,-3 0-28 16,-6 4 3-16,-5 0-51 16,1 2-102-16,-9 1-103 0,-1 7-146 0,0 4-158 15,-6 4-1-15,-7 5-114 0,1 1-103 16</inkml:trace>
          <inkml:trace contextRef="#ctx0" brushRef="#br0" timeOffset="290767.1564">14774 64 1036 0,'-9'6'589'16,"4"-2"-111"-16,5-1-60 0,0-3-121 15,0 0-86-15,2 0-73 0,6-3-109 16,3-1 25-16,7 0 1 0,2 0-8 16,2-2-31-16,4-1-14 0,-2 1 0 15,-1-1-2-15,-5 0 0 0,0-1-95 16,-6 0-161-16,-3 2-253 0,-3 1-665 16,-4 0-164-16</inkml:trace>
          <inkml:trace contextRef="#ctx0" brushRef="#br0" timeOffset="290977.5724">14853-295 1876 0,'-4'-8'503'0,"2"6"-254"0,1 2-2 0,-1 0 83 16,2 3-84-16,0 2-138 0,0 6-80 16,0 4-28-16,2 6 29 0,7 6 28 15,-3 9 3-15,2 0-19 0,-3 4 12 16,4-2 7-16,-3 1-22 0,0-3-19 15,0-2 6-15,-1-3-3 0,3-3-22 16,-3-3 9-16,-1-5-25 0,1-7 1 16,-1-2-190-16,0-9-267 0,3-2-309 15,0-10-930-15</inkml:trace>
          <inkml:trace contextRef="#ctx0" brushRef="#br0" timeOffset="291160.0012">15019-533 2451 0,'2'-2'474'0,"-2"2"-288"16,0 0 9-16,0 3-49 0,0 0-19 15,0 2-32-15,0 3-38 0,0 1-54 0,0 6 63 16,0 3-19-16,-5 3-22 0,-3 5 1 16,-2 1-26-16,0 0-4 0,-2 1-163 15,-1-5-270-15,1-5-596 0,1-6-859 16</inkml:trace>
          <inkml:trace contextRef="#ctx0" brushRef="#br0" timeOffset="292331.3925">15470-499 1344 0,'0'0'677'0,"8"0"-482"0,6-3 12 16,6 0 74-16,10-3-27 0,2 1-43 0,9-3-54 16,0 0-59-16,1 0-28 0,0 0-41 15,-3 1-10-15,-6-1-3 0,-7 1-14 16,-4-1-2-16,-7 5-13 0,-9 0-6 0,-1 3-63 15,-5 0-164-15,0 3-84 0,-9 5-167 16,-4 0-230-16,-5 2-669 0</inkml:trace>
          <inkml:trace contextRef="#ctx0" brushRef="#br0" timeOffset="292571.4227">15556-443 1987 0,'-3'0'363'0,"0"0"-192"0,3 0 77 16,0 0-55-16,0 6-170 0,0 6 9 15,0 11 25-15,6 8 100 0,-2 10 15 0,-1 7-7 16,2 3-38-16,-3 1-42 16,-1 2 9-16,1-3-53 0,-2-1-22 0,1-3 3 15,2-6-19-15,1-5 13 0,0-8-16 16,-1-5-34-16,2-10-76 0,1-6-205 16,-3-7-222-16,2-2-435 0,0-11-708 15</inkml:trace>
          <inkml:trace contextRef="#ctx0" brushRef="#br0" timeOffset="292125.4447">15599-740 2374 0,'8'-1'343'0,"7"0"-282"0,4 1 112 16,6 0-25-16,4 0-55 0,1 0-42 0,1 0-35 16,-3 0-14-16,-5 1 14 0,-3 0-4 15,-3 2-12-15,-9 0-87 0,-2 2-252 16,-6 4-395-16,-9 2-987 16</inkml:trace>
          <inkml:trace contextRef="#ctx0" brushRef="#br0" timeOffset="292848.7901">15621-319 1554 0,'11'-4'508'0,"3"-3"-326"0,4-1 80 15,6 1 18-15,2-1-138 0,0-2-43 16,-3 1-25-16,1 2-29 0,-3 0-29 15,-5 1-13-15,-4 2 0 0,-2 3-3 16,-9 1-15-16,-1 0-78 0,0 5-118 16,-1 3-96-16,-7 3-116 0,-6 1-329 0,2 3-442 15</inkml:trace>
          <inkml:trace contextRef="#ctx0" brushRef="#br0" timeOffset="292663.501">15639-423 2132 0,'8'-2'294'0,"-2"2"-291"0,4 0 85 16,-1 0 28-16,3 3-19 0,-2 2-40 0,-1 2-44 15,-1-1-13-15,-4 4-53 0,-4 0-286 16,0 0-761-16</inkml:trace>
          <inkml:trace contextRef="#ctx0" brushRef="#br0" timeOffset="292980.1994">15647-182 1386 0,'0'3'502'16,"0"0"-333"-16,0 1 22 0,3 2 58 15,2 1-39-15,1 1-81 0,-1 0-68 16,1-1-42-16,2-2-17 0,-2-1 1 16,-1-2-3-16,-2 1-68 0,-2-1-222 15,1-2-384-15,-2 0-950 0</inkml:trace>
          <inkml:trace contextRef="#ctx0" brushRef="#br0" timeOffset="293563.2794">15647-182 1709 0,'48'-44'420'0,"-32"39"-180"0,-1 0 31 0,4 1-113 16,-1 1-64-16,0 1-1 16,-5 1-29-16,0 1-23 0,-4 0-21 0,-6 0-20 15,-1 0-1-15,-2 1 0 0,0 4 1 16,-3 4 57-16,-3 2-25 0,-8 4-32 16,-2 1-202-16,-6 4-206 0,5-3-152 15,-1-1-258-15,5-6 108 0,4-4 710 16,4-6 222-16,5 0 45 0,0 0-166 15,0 0 94-15,0 0 79 0,2-2-66 16,6-2 43-16,-1 0-8 0,4-1-46 16,3-1-45-16,2-1-52 0,-2 3-52 0,0 0 1 15,0 4-14-15,-4 0-16 0,0 0-6 16,-1 0-13-16,-3 5 1 0,-1 3 2 16,-4 0 32-16,-1 1 19 0,0 2-12 15,0-1-16-15,-3 3-1 0,-1 0-25 0,-1-1 0 16,-1-1-1-16,1 1-1 15,4-1-27-15,-1-2 4 0,2 0-7 0,0-2-4 16,0-2 4-16,5 3 7 0,4-3 23 16,-1 3 2-16,1-1 2 0,-1-1-1 15,3 1-1-15,-2 1-1 0,-3 0 1 16,2-1 0-16,-2-2 2 0,0-1 17 16,-3 0-6-16,1-3 19 0,-3 1 32 15,-1 0 29-15,0 0 9 0,0-1 4 16,0 1 27-16,0 1 16 0,-5 0-38 15,-2-1-57-15,-3 1-20 0,1-1-5 0,-2 0-10 16,-4-1-19-16,1 4-26 0,-5-5-5 16,2 2-10-16,-3-2-6 0,0 0 25 15,4-7 22-15,1-2 26 0,6 0 34 16,1 1-29-16,5 0 26 0,1 3 44 0,2-2-26 16,2-1-75-16,10 0-22 0,4-2 19 15,5-5-10-15,7-1-12 0,3-4 23 16,0-1-20-16,2-1-6 0,-1-2-98 15,-1-2-219-15,-6-1-398 0,-5-1-1233 16</inkml:trace>
          <inkml:trace contextRef="#ctx0" brushRef="#br0" timeOffset="294084.6186">15942-476 2403 0,'18'-3'435'15,"6"1"-335"-15,7 1 73 0,3 0 25 16,6 1-68-16,-4 0-12 0,-1 0-4 16,-2 0-64-16,-10 0-18 0,2 2 37 0,-8 3-15 15,-5-2-14-15,-7 2-8 16,-3-3 8-16,-2 3 29 0,-2 1 10 0,-9 6 14 16,-7 6-15-16,-4 7-41 0,-8 6-37 15,-7 2-1-15,2 1-27 0,2 1 6 16,4-5 19-16,4-8 3 0,12-6 16 15,6-6-16-15,4-8-78 0,3-2-22 16,0 0 28-16,0 0 0 0,1-2-3 16,5-1 32-16,4 0 43 0,4 1 2 15,-2-3-2-15,-1 2 0 0,3-2 1 16,-3-2 12-16,-4 1-13 0,1-1-29 16,-5 1-2-16,-1-1-10 0,-2 1-9 0,0-3-45 15,-6 1-38-15,-7-3-109 0,2-1-27 16,-3-1-30-16,2 0-40 0,-2-2-63 15,-2 0-5-15,3-3 211 0,-1 0 196 16,1 0 56-16,2 0 269 0,5 5-35 16,1 1-8-16,2 4 12 0,2 4 15 15,1 3-17-15,0 1-98 0,0 0-104 0,0 0-30 16,0 7-29-16,0 0-31 0,0 9 0 16,9 10 26-16,-1 10 69 0,3 12-1 15,-2 8 45-15,-4 6-39 0,1 1-31 16,0 2-41-16,0-1-15 0,2-3-1 15,-2-4-10-15,5-4-1 0,0-6-1 16,-3-7-25-16,3-10-141 0,-5-8-333 0,0-7-481 16,-5-11-887-16</inkml:trace>
          <inkml:trace contextRef="#ctx0" brushRef="#br0" timeOffset="294739.7541">16540-448 1484 0,'8'-5'596'16,"3"5"-408"-16,-5 0 28 0,0 0 55 16,0 5-68-16,-4 1-30 0,1 1-36 0,-1 1-19 15,-2 2-16-15,0 6-1 0,-7 4-25 16,-3 5-35-16,-9 6-41 0,2 2-3 16,-6-2-28-16,1 0-121 0,-1-3-132 15,6-8-13-15,1-5 52 0,10-7 119 16,3-5 88-16,3-3-66 0,0 0-106 15,1-5 51-15,4-2 149 0,6-1-3 16,-2-1 13-16,2-1-22 0,3 6-4 16,-2 1-13-16,-4 3 35 0,5 0-18 15,-3 2 22-15,-3 5 21 0,2 2 44 16,-3 4 104-16,2 4-4 0,-7 1-36 16,2 3 1-16,1 2 98 0,-4 0-54 15,1 1-33-15,1-4-26 0,1-2-39 0,-2-4-28 16,2-4-10-16,2-2-6 0,0-3 3 15,-1-1 0-15,-1-2 0 0,4-2-7 16,0 0 4-16,1-6 6 0,0-3 12 0,7-5 13 16,-1-6-59-16,3-6-4 15,1-5-250-15,0-6-280 0,-2-4-465 0,-2-1-385 16</inkml:trace>
          <inkml:trace contextRef="#ctx0" brushRef="#br0" timeOffset="295074.5301">16565-141 878 0,'-5'3'1284'0,"5"-3"-828"0,0 0-115 0,7-3-47 16,5-7-150-16,10-2 15 0,6-4-26 16,6-2-45-16,4 0-69 0,6 0-16 15,-2 1-3-15,-5 1-1 0,0 1 1 16,-4 5-1-16,-9-1-12 0,0 5-3 15,-9 2-25-15,-7 1-129 0,-5 1-164 0,-3 1-235 16,-6 1-540-16,-10 0-436 16</inkml:trace>
          <inkml:trace contextRef="#ctx0" brushRef="#br0" timeOffset="295307.6608">16546-691 2261 0,'0'0'440'0,"0"0"-283"0,0 5-48 16,0 6-76-16,14 8-30 0,5 8 51 16,10 11 49-16,7 10-59 0,11 24 8 15,7 18 59-15,3 20-15 0,-4-3-33 16,-10-17-25-16,-13-24 54 0,-15-27-51 16,2-1 28-16,-1-2-15 0,2 3-29 15,-2 1-22-15,-1-10-1 0,-5-9 0 16,-4-8-2-16,0-8-16 0,-4-5-183 15,-1-5-224-15,-1-8-194 0,0-8-891 0</inkml:trace>
          <inkml:trace contextRef="#ctx0" brushRef="#br0" timeOffset="295467.8176">16993-258 267 0,'-5'-4'2919'0,"-4"4"-2391"0,3 0-339 0,1 3-26 15,-4 3-66-15,-5 4-29 0,1 5-37 16,-7 8-6-16,3 3-3 0,-1 5-1 15,-6 4-21-15,4 3-1 0,-5 1 1 16,2-1-4-16,-2-4-17 0,4-8-138 16,2-9-186-16,2-12-405 0,6-8-1122 15</inkml:trace>
          <inkml:trace contextRef="#ctx0" brushRef="#br0" timeOffset="294913.3452">16687-448 2181 0,'-1'0'385'0,"1"0"-256"16,0 0 55-16,0 0-46 0,0 0-42 16,3 0-39-16,5-3-57 0,0 1 45 15,5 0 16-15,1-1-10 0,2 0-20 0,-4 1-31 16,2-1-13-16,-4 2-9 0,-3 0-33 16,1 1-88-16,-2 0-92 0,-4 4-113 15,-2 5-140-15,-3 5-115 0,-10 2-175 16,1 4 105-16</inkml:trace>
          <inkml:trace contextRef="#ctx0" brushRef="#br0" timeOffset="295589.581">16869-732 2984 0,'14'-3'297'15,"0"1"-273"-15,1 2-24 0,7 3-29 16,3 4 13-16,-4 7 3 0,1 2-57 16,-6 3-450-16,-10 1-1178 0</inkml:trace>
        </inkml:traceGroup>
        <inkml:traceGroup>
          <inkml:annotationXML>
            <emma:emma xmlns:emma="http://www.w3.org/2003/04/emma" version="1.0">
              <emma:interpretation id="{12DC9517-39CD-4ED7-B8DA-286574714B58}" emma:medium="tactile" emma:mode="ink">
                <msink:context xmlns:msink="http://schemas.microsoft.com/ink/2010/main" type="inkWord" rotatedBoundingBox="30396,16311 31504,16594 31318,17322 30210,17039"/>
              </emma:interpretation>
              <emma:one-of disjunction-type="recognition" id="oneOf5">
                <emma:interpretation id="interp5" emma:lang="x-none" emma:confidence="1">
                  <emma:literal/>
                </emma:interpretation>
              </emma:one-of>
            </emma:emma>
          </inkml:annotationXML>
          <inkml:trace contextRef="#ctx0" brushRef="#br0" timeOffset="299806.2026">18157-448 1722 0,'5'6'417'0,"-4"1"-281"0,2 1 13 0,-1-1 96 15,0 3-42-15,-2-1-49 0,0 1-51 16,-2 2-27-16,-4 4-31 0,-2 2-26 16,-3 0-19-16,-1-1-12 0,-2-1-52 15,0-3-45-15,5-4-51 0,2-4 2 16,3-4 26-16,1 1 48 0,1-2 19 15,2 0-41-15,0-5-46 0,5 0-10 16,1 1 51-16,2 0-10 0,-4 2 7 16,4 2 65-16,0 0 27 0,-2 0 22 15,-1 6 15-15,-2 5 53 0,0 5 65 0,-2 6-5 16,1 5 5-16,1 9 81 0,-3 3 15 16,0 3-61-16,0 0-81 0,0-2 19 15,0-8 19-15,0-5-38 0,3-8-33 16,-1-4-22-16,1-5-3 0,-2-5-17 0,3-2-8 15,-3-3 8-15,4 0 4 0,-2-3 19 16,3-3 35-16,3-6 10 0,2-1-45 16,-3-5-35-16,6-7-159 0,-2-2-135 15,-2-3-134-15,2-3-174 0,-1 0-172 16,0 0-41-16</inkml:trace>
          <inkml:trace contextRef="#ctx0" brushRef="#br0" timeOffset="299892.9678">18314-314 1304 0,'0'-9'710'0,"0"5"-218"16,1 4-57-16,-1 0-99 0,0 2-136 15,0 4-165-15,0 3-16 0,3 9 19 16,2 5 32-16,1 6-10 0,0 4 9 16,-1 0-24-16,-2 0-11 0,0-5-33 15,2-4 0-15,-2-5-1 0,2-6-1 16,-2-7-2-16,-2-1-54 0,2-5-170 0,-1 0-130 16,1-8-195-16,0-4-258 0,-3-4-524 15</inkml:trace>
          <inkml:trace contextRef="#ctx0" brushRef="#br0" timeOffset="297409.1778">17554-461 1854 0,'0'0'348'16,"0"2"-225"-16,0 1 81 0,0-1 2 15,0 4-23-15,-3 0-22 0,-5 2-46 16,-4 4-55-16,-1 3-56 0,-7 5 18 16,0 1-22-16,-2 0-17 0,-2-1 15 0,-1 0-24 15,2-2-25-15,-4-1-38 0,2-1 49 16,2-3 40-16,6-2 35 0,2-6-6 15,5 0 13-15,6-2 12 0,2-3 16 16,2 0-6-16,0 0 6 0,0-3-10 0,3 0-34 16,5-2-26-16,3 0-41 0,11-2 41 15,2-2 22-15,9-1-9 0,3-2-2 16,-2 2-11-16,1 1-32 0,-2 1 10 16,-7 2 0-16,1 0-54 0,-7 4-78 15,-6-3-192-15,0 3-254 0,-10-1-615 16</inkml:trace>
          <inkml:trace contextRef="#ctx0" brushRef="#br0" timeOffset="297108.2275">17309-474 2664 0,'0'0'485'0,"0"0"-396"15,0 0-37-15,0 0-52 0,2 3-26 16,1 0-9-16,6 2 35 0,-1 2 3 16,0 1-2-16,4 0-1 0,-1-1-163 15,-3 0-339-15,1-4-847 0</inkml:trace>
          <inkml:trace contextRef="#ctx0" brushRef="#br0" timeOffset="297873.6651">17444-156 2162 0,'-11'-5'491'0,"5"5"-262"0,-5 0-27 0,0 5-116 16,2 2-35-16,-3 1-22 0,-2 6-29 16,3-1-21-16,0 1 2 0,3-3-7 15,5-1-6-15,3-6-73 0,0-3-133 16,2-1-156-16,7-10-69 0,8-3 46 0,3-5 85 15,2-2-134-15,4 1 84 0,2 2 164 16,-2 4 218-16,-1 5 157 0,-1 3 22 16,-4 0-78-16,0 5 46 0,-2-2 87 15,-1 1-22-15,-3-1-101 0,-3 0-62 16,-3-1-49-16,0-3-323 0,-2-2-449 16</inkml:trace>
          <inkml:trace contextRef="#ctx0" brushRef="#br0" timeOffset="297670.6226">17382-683 1861 0,'-12'-13'374'15,"7"5"-115"-15,0 6 2 0,4 2 41 16,-1 0-110-16,2 9-192 0,0 2-32 0,5 12 13 15,3 8 19-15,7 12 74 0,-1 9-23 16,3 17-13-16,-1 13 89 0,1-8-64 16,-5-7-12-16,0-11-16 0,-5-13 38 15,2 6-42-15,-1-1-31 0,1-9 16 16,-1-6-13-16,-2-8 13 0,-3-7-4 16,0-6-12-16,-1-6-6 0,-1-3-108 15,-1-3-155-15,0-1-86 0,0-8-195 16,0-6-625-16,0-4-72 0</inkml:trace>
          <inkml:trace contextRef="#ctx0" brushRef="#br0" timeOffset="298889.6578">17604-5 1161 0,'-17'5'559'0,"6"-3"-84"0,0 0-9 15,0-2-87-15,5 0-43 0,1-2 19 16,2 0-25-16,2-1-109 0,1 2-103 15,0 0-118-15,0-2-22 0,4 0-62 16,6 1-34-16,8-3 65 0,5 0 31 16,8 0 20-16,5-1-29 0,6-1 18 15,0 3 10-15,1 0-31 0,-2 1-29 16,-4 2-66-16,-2 0-85 0,-5 1-126 16,-8 0-135-16,-4 0-252 0,-9 0-823 15</inkml:trace>
          <inkml:trace contextRef="#ctx0" brushRef="#br0" timeOffset="298410.4825">17692-502 1570 0,'-12'-27'653'0,"4"1"-313"16,0 5-102-16,2 4-3 0,4 3 14 15,-1 3-99-15,3 3-77 0,0 2-44 16,3-1-28-16,1 3-1 0,0 2-29 0,2 0-6 16,-3 2-6-16,4 0 15 0,2 0 14 15,0 7 12-15,1 1 12 0,4 7 20 16,0 5 0-16,-1 4 9 0,1 6-22 15,2 8 7-15,-2 4-1 0,1 8-12 16,1 4 31-16,1 3-28 0,-2 2-14 16,4-5 39-16,-5-1-40 0,1-7 2 15,-2-7 21-15,-5-6-24 0,1-7 0 0,-3-5 12 16,-3-9-10-16,-1-4 20 0,-1-6-6 16,-1 0 6-16,0-2-22 0,-1-2-76 15,-8-3-253-15,-2-7-363 0,-2-2-618 16,-5-6-71-16</inkml:trace>
          <inkml:trace contextRef="#ctx0" brushRef="#br0" timeOffset="298146.8794">17673-433 1451 0,'0'0'655'15,"0"0"-293"-15,0 0-100 0,0 0-85 16,0 5-81-16,0 3-45 0,0 8 23 15,0 4 38-15,0 6 15 0,0 4 0 16,0 1-41-16,0 3-1 0,0-1-3 16,0-2-28-16,0-1-23 0,0-4-31 15,0-5 2-15,0-6 1 0,0-5 8 16,0-5-11-16,0-5-75 0,0 0-162 16,4-5-133-16,2-8-121 0,0-8-104 15,-1-7-530-15</inkml:trace>
          <inkml:trace contextRef="#ctx0" brushRef="#br0" timeOffset="298723.0047">17689-302 2016 0,'-3'-15'334'0,"0"7"-199"0,3 2 59 0,0 2-43 16,4-1-57-16,4 2-33 0,1 0-10 16,4 0-22-16,-2 1-7 0,0 2-6 15,-1 0-3-15,-2 0-13 0,-2 0-1 0,-4 6-41 16,-2 1-86-16,0 1-52 0,0 4 45 15,-2 1-69-15,-7 1-142 0,-2-1-45 16,2 2 62-16,-2-3 134 0,-1-4 195 16,5 1 45-16,3-4 122 0,-1-1 135 15,4-4 14-15,1 2-14 0,0-2-89 16,0 0-77-16,0 0-59 0,1 0-77 16,5 0 13-16,2 0 3 0,6 0 48 15,-1-2-22-15,4-1-29 0,-5 3-13 16,2-1 0-16,-2 1-29 0,-5 0-19 15,-1 4-42-15,-2 1-23 0,-4 3-16 0,0 2 9 16,-4 2-74-16,-4 1-135 16,-3 1-136-16,-3 1-122 0,0 2 108 15,-3-1 191-15</inkml:trace>
        </inkml:traceGroup>
        <inkml:traceGroup>
          <inkml:annotationXML>
            <emma:emma xmlns:emma="http://www.w3.org/2003/04/emma" version="1.0">
              <emma:interpretation id="{52DACFE8-7328-4FEC-B133-38CD51595E13}" emma:medium="tactile" emma:mode="ink">
                <msink:context xmlns:msink="http://schemas.microsoft.com/ink/2010/main" type="inkWord" rotatedBoundingBox="31393,16631 31899,16620 31910,17091 31404,17103"/>
              </emma:interpretation>
              <emma:one-of disjunction-type="recognition" id="oneOf6">
                <emma:interpretation id="interp6" emma:lang="x-none" emma:confidence="0">
                  <emma:literal> </emma:literal>
                </emma:interpretation>
              </emma:one-of>
            </emma:emma>
          </inkml:annotationXML>
          <inkml:trace contextRef="#ctx0" brushRef="#br0" timeOffset="300579.6984">18456-402 50 0,'-4'-7'2234'0,"1"4"-1766"0,-2 3-204 0,2 2 4 0,1 4-136 15,2 5-130-15,0 5-1 0,0 8 47 16,0 10 22-16,-1 6-10 0,-1 5-32 16,1 2-27-16,-4-1 21 0,-1-3-6 15,-3-6 0-15,1-7-15 0,2-3 1 16,-4-6-1-16,1-4 0 0,3-5 0 16,3-4 0-16,1-4 2 0,2-1-3 15,2-3-29-15,12-2-75 0,4-6 104 16,12-5 34-16,7 0 14 0,9-2-34 0,6 0-14 15,-1 2-3-15,6 6-39 16,-4-1-123-16,0 2-246 0,-5 1-727 0,-5-2-547 16</inkml:trace>
        </inkml:traceGroup>
        <inkml:traceGroup>
          <inkml:annotationXML>
            <emma:emma xmlns:emma="http://www.w3.org/2003/04/emma" version="1.0">
              <emma:interpretation id="{CD4DB722-87A0-4C6F-A6BC-AB00C1E34B99}" emma:medium="tactile" emma:mode="ink">
                <msink:context xmlns:msink="http://schemas.microsoft.com/ink/2010/main" type="inkWord" rotatedBoundingBox="31393,16517 31728,16510 31742,17128 31407,17136"/>
              </emma:interpretation>
              <emma:one-of disjunction-type="recognition" id="oneOf7">
                <emma:interpretation id="interp7" emma:lang="x-none" emma:confidence="1">
                  <emma:literal/>
                </emma:interpretation>
              </emma:one-of>
            </emma:emma>
          </inkml:annotationXML>
          <inkml:trace contextRef="#ctx0" brushRef="#br0" timeOffset="300182.3156">18363-445 2060 0,'-1'-19'415'0,"1"4"-260"0,0 5-72 15,8 2 40-15,1 1-14 0,6 2 16 16,2-1-32-16,7 1-39 0,-3 1-15 16,3 1-20-16,-4 3-3 0,0 0-15 15,-6 3 34-15,1 4 3 0,-5 1-13 16,2 1 17-16,-4 3 12 0,1 2-3 15,-4 5-13-15,6 3 6 0,-5 10 10 16,2 3-19-16,-2 6-4 0,3 5-6 16,0 0-24-16,-1 0 15 0,3 0-14 15,-2 0 17-15,1-4-6 0,-6-7-1 0,6-4-13 16,-6-8 1-16,-1-5 0 16,2-3 2-16,-3-7-1 0,-1-1-1 0,-1-5-1 15,0-1-14-15,0-1-11 0,0 0-81 16,0-3-115-16,-5-2-77 0,-2-2-357 0,-7-3-417 15,1-3-72-15</inkml:trace>
          <inkml:trace contextRef="#ctx0" brushRef="#br0" timeOffset="300342.088">18405-167 2124 0,'-3'-7'540'16,"2"1"-344"-16,1 2-54 0,0 1 37 15,6 0-102-15,8-2-20 0,3 0 0 16,5-2-29-16,2 1-28 0,1 1 0 15,-5 0 1-15,2 0-1 0,-8 3 0 16,-2-2-70-16,-5 1-125 0,-4 2-113 0,-3-1-182 16,0 2-297-16,-8-1-647 0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13:21.6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B0E291-CCFD-4CB2-B3B7-320A17F22EB7}" emma:medium="tactile" emma:mode="ink">
          <msink:context xmlns:msink="http://schemas.microsoft.com/ink/2010/main" type="writingRegion" rotatedBoundingBox="3338,464 13021,156 13082,2080 3399,2387"/>
        </emma:interpretation>
      </emma:emma>
    </inkml:annotationXML>
    <inkml:traceGroup>
      <inkml:annotationXML>
        <emma:emma xmlns:emma="http://www.w3.org/2003/04/emma" version="1.0">
          <emma:interpretation id="{277AADD7-C55D-41F7-A6CE-61A1237B09F6}" emma:medium="tactile" emma:mode="ink">
            <msink:context xmlns:msink="http://schemas.microsoft.com/ink/2010/main" type="paragraph" rotatedBoundingBox="3338,464 13021,156 13082,2080 3399,23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CB2D97-4B3B-4648-B283-606A43B8D6EB}" emma:medium="tactile" emma:mode="ink">
              <msink:context xmlns:msink="http://schemas.microsoft.com/ink/2010/main" type="line" rotatedBoundingBox="3338,464 13021,156 13082,2080 3399,2387"/>
            </emma:interpretation>
          </emma:emma>
        </inkml:annotationXML>
        <inkml:traceGroup>
          <inkml:annotationXML>
            <emma:emma xmlns:emma="http://www.w3.org/2003/04/emma" version="1.0">
              <emma:interpretation id="{D616FA00-6CFA-41D2-B7EE-F51652937454}" emma:medium="tactile" emma:mode="ink">
                <msink:context xmlns:msink="http://schemas.microsoft.com/ink/2010/main" type="inkWord" rotatedBoundingBox="3338,464 6536,362 6593,2155 3395,2256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348 288 2626 0,'-4'-5'393'0,"1"4"-294"15,0 1 26-15,1 1-125 0,0 7-71 16,2 5-127-16,0 2-1 0,4 4 186 16,6 6 10-16,6 3-136 0,4 0-168 15,5 3-395-15,1-2-572 0</inkml:trace>
          <inkml:trace contextRef="#ctx0" brushRef="#br0">85 120 1442 0,'5'-17'472'0,"-2"-2"-245"0,1 2-16 16,1 1 224-16,-2-1-126 0,0 3-114 16,-3 5 21-16,2 3 56 0,-2 1-14 15,0 5-65-15,0 0-65 0,0 0-45 16,0 2-30-16,0 6-32 0,-2 0-21 15,-3 0-15-15,2 7-103 0,0 8-87 0,-1 14 199 16,-3 25 5-16,-8 23 2 0,-1 19 28 16,-4 3-29-16,5-9 0 0,5-18 0 15,6-24 0-15,1-13-3 0,3-14-17 16,0-3 18-16,0 1-15 0,0 2-1 16,6 2-104-16,2-9-114 0,2-3-169 15,3-9-91-15,2-3-88 0,-1-7-144 16,5-2-432-16</inkml:trace>
          <inkml:trace contextRef="#ctx0" brushRef="#br0" timeOffset="402.813">716 570 728 0,'9'-2'1297'0,"-7"-2"-999"0,-2 3 57 0,0 1 5 15,0-3-56-15,0 0 13 0,0 1-2 0,0-3-34 16,0-1-42-16,-3-3-147 0,-5-1-89 16,2 1-3-16,-1 4 1 0,1 5-1 15,-6 0 1-15,1 3-1 0,-1 2-85 16,-5 3-104-16,-1 5 58 0,3 2 25 16,-1 6 37-16,3 0 16 0,3-1 9 15,2 0-9-15,5-7-54 0,3-1-64 16,0-4 9-16,2-3 54 0,7 0 47 15,-4-1-3-15,3-1-19 0,1-3 22 16,2 0 10-16,-3 0 32 0,1 0 16 16,3 0 3-16,-4 0-13 0,1 4 13 0,2-2-19 15,-3 5 6-15,0 2-13 0,2 6 26 16,1 8 13-16,2 7 35 0,1 9 55 16,-5 7-46-16,-1 3-25 0,-4 5 10 15,-2 0 76-15,-2 2-48 0,-2 0 44 0,-5 3 39 16,-7-3 29-16,-3 0 23 15,-5-4-118-15,-1-1-18 0,-8-3 5 0,-5-7-11 16,-3-3-32-16,-4-4 0 0,-4-7-7 16,1-6 7-16,-4-7-31 0,4-14-21 15,-2-7-144-15,6-19-66 0,0-17-64 16,11-11-63-16,11-16-280 0,12-18-135 16,17-6-22-16,13 5-376 0</inkml:trace>
          <inkml:trace contextRef="#ctx0" brushRef="#br0">331 586 2233 0,'0'4'395'0,"0"7"-392"0,0 0 39 0,0 6-23 15,0 4 107-15,0 2 73 0,0 0-74 16,-3 0-36-16,2-3-25 0,1-4-26 15,0-1-35-15,0 0-3 0,0-4 0 16,0-4-3-16,3-1-48 0,0-6-182 16,2 0-172-16,-1-11-330 0,1-6-501 15,0-7 563-15</inkml:trace>
          <inkml:trace contextRef="#ctx0" brushRef="#br0" timeOffset="1069.9683">829 130 2197 0,'16'-22'501'15,"-12"9"-362"-15,-1 3-72 0,-1 7 68 16,-2 3-48-16,0 0-14 0,0 5 1 0,0 3-74 16,0 5-52-16,0 9-21 0,0 14 73 15,1 19 33-15,2 24 56 0,-3 19-41 16,0 7-3-16,-3-10 25 0,-3-10-10 15,-2-16-41-15,4-15 35 16,1-13-32-16,0-13-22 0,1-5 54 0,2 0-32 16,0-2 6-16,0-1-28 0,0-8-29 15,2-6-15-15,1-6-10 0,0 0 0 16,5-5 10-16,-2-1 9 0,5-9 35 16,6-5 3-16,0-8 92 0,4-8-41 15,3-7-42-15,2-4-12 0,-6 0-16 16,0 3 16-16,0 5-2 0,-6 9 2 15,-3 6 24-15,0 4 1 0,-6 12 4 0,-2 3-7 16,-2 5 0-16,-1 0-6 0,0 6-14 16,0 3-2-16,-3 6-54 0,2 2 54 15,-1 7 18-15,2 7 14 0,0 3 31 0,0 2-51 16,0-3-12-16,0-3-9 16,2-4 9-16,6-2 1 0,-2-2 18 0,5-3 4 15,-1-2-23-15,0-7-35 0,4-4-2 16,0-4-4-16,3-2-45 0,1-8-25 15,4-7-35-15,1-6-42 0,1-2-46 16,-1-8-20-16,-3-4-69 0,-1-1 51 16,-2-5-233-16,-2-5 284 0,-4-1 19 15,-3-5 159-15,-2-1 43 0,-3-3 55 16,-3 5 186-16,2 3 78 0,-2 3 91 0,1 11 46 16,-1 8-99-16,0 6-56 15,0 8 17-15,0 8-84 0,0 4-90 0,0 1-62 16,-3 9-82-16,3 4-10 0,-2 8-112 15,1 7 122-15,-4 13-12 0,4 11 12 16,-2 4 0-16,-1 6 15 0,3 0 15 16,1-3-30-16,0-3 0 0,0-8 12 0,0-6 1 15,5-8 34-15,-2-8-47 0,4-9-13 16,-5-9-21-16,3-3 2 0,-1-6 10 16,1 0-6-16,0-6-19 0,-2-4-26 15,4-7-18-15,-3-4 59 0,-1-7-155 16,-3-8-253-16,0-3-555 0,-5-2-365 15,-9 3 699-15</inkml:trace>
          <inkml:trace contextRef="#ctx0" brushRef="#br0" timeOffset="1204.9212">1128 406 2750 0,'-6'-2'685'0,"-2"2"-428"16,8-2-56-16,0 2-166 0,0-4-35 16,5 4-117-16,3 0-56 0,7 0-46 15,10 1 219-15,9 4 35 0,10-3-13 16,0 2 92-16,6-3-101 0,4-1-13 15,-2-1-54-15,-3-5-328 0,-2-2-358 0,-7-1-1127 16</inkml:trace>
          <inkml:trace contextRef="#ctx0" brushRef="#br0" timeOffset="2432.4029">1762 486 2136 0,'0'-2'472'0,"0"2"-134"16,2 0-155-16,-2 0-65 0,0 4-73 15,0 2-45-15,0 3-3 0,0 7-96 16,1 2 83-16,4 13 16 0,1 5 35 16,-1 5-10-16,-4 3 42 0,-1-1-51 15,0-4 16-15,-1-4 67 0,-2-7-83 16,-2-5 50-16,2-10-49 0,2-5-15 15,-1-6 12-15,2-2 33 0,0 0 14 16,0-2-11-16,0-4-21 0,2-3-1 0,1-4 22 16,1-5-6-16,1-5-42 0,4-8-2 15,-4-3-3-15,4-1 0 16,-1 1-9-16,3 1 9 0,-3 5 2 0,2 2-2 16,3 2-35-16,-4 9 7 0,0 1-32 15,4 8-7-15,-7 4-6 0,2 2-19 0,4 0 28 16,-3 2 20-16,5 9-7 0,2 1 41 15,-1 5-16-15,-1 2 0 0,0 3 29 16,-1-1 77-16,-7 1-23 0,2-2-28 16,-4-6-17-16,-1-3-6 0,-1-6-3 15,3-2 13-15,-5-3 9 0,1 0 20 16,1-6 2-16,-1-1-3 0,4 0 0 16,0-1-6-16,1-5-32 0,5-4 76 15,1-4-16-15,0-10-12 0,4-1-29 16,-1 0-3-16,-2 1-16 0,-2 7 0 15,-4 2 3-15,1 7-6 0,-3 5-47 0,0 5-19 16,-2 3-19-16,-2 2-10 0,1 4-6 16,2 6-14-16,6 3 112 0,1 4 3 15,-1 4 0-15,3 5 18 0,-1 2-17 16,1 3 36-16,-4 0-36 0,5 2 21 0,0-4-22 16,3-2-2-16,1-3-122 15,4-5-128-15,5-5-166 0,-3-9-145 0,6-5-156 16,1 0-434-16</inkml:trace>
          <inkml:trace contextRef="#ctx0" brushRef="#br0" timeOffset="2755.4273">2689 632 1062 0,'11'-15'452'0,"-3"-2"14"0,-5 0 23 15,-3 2-76-15,0-1-54 0,-3 1-95 16,-6-1-93-16,-5 1-58 0,-2 3 23 16,-1 2-14-16,-4-1-25 0,-3 5-16 15,1 1-13-15,-6 4-68 0,1 1-84 16,-2 8-81-16,2 10-1 0,0 11 52 0,4 5 32 15,2 6 60-15,5-1 3 0,8-3-32 16,2-9 32-16,7-5-12 0,2-6-30 16,9-3 4-16,3-4 43 0,3-4 14 15,3-2 0-15,5-3-20 0,1-3-24 16,2-9 44-16,3-5 41 0,-2 0-38 0,1-3 35 16,-5 0-9-16,-2 1-16 15,-8 2-10-15,-4 4-3 0,-3 2 57 0,-5 4 0 16,-1 4 6-16,-2 3 13 0,0 0 13 15,0 3-8-15,-3 3 7 0,1 1-35 16,0 0-53-16,-2 0-134 0,1 4-17 16,1 6 106-16,2 4 7 0,0 2 35 15,0 2-16-15,0-1-85 0,2-6-259 0,5-4-354 16,-3-8-1094-16</inkml:trace>
          <inkml:trace contextRef="#ctx0" brushRef="#br0" timeOffset="3206.0944">2786 315 2439 0,'12'-14'158'0,"7"1"-158"16,5 4-9-16,9 6 9 0,4 3 67 16,5 1 14-16,-2 10 16 0,-1 5-68 15,0 7-28-15,-7 2 31 0,-2 5 48 16,-8 5 23-16,-2 1-43 0,-9 3 55 0,-2 1 10 16,-9-2-4-16,-2-3-14 0,-13 2-24 15,-2-4 33-15,-11 1-50 0,-2-4-31 16,-7-4-7-16,-5-1-28 0,-4-4-95 15,-7-3-326-15,2-5-332 0,6-5-968 16</inkml:trace>
          <inkml:trace contextRef="#ctx0" brushRef="#br0" timeOffset="2989.9406">2930 453 349 0,'-5'12'2633'16,"0"7"-2610"-16,-4 11-23 0,3 13 0 16,1 30 74-16,1 25 41 0,1 26-45 15,-1 6 102-15,4-6-96 0,0-12 3 0,0-16-6 16,0-3-70-16,0-11 83 0,0-20-55 15,0-17-30-15,0-16-1 0,0-6-1 16,0-2-11-16,0-4-29 0,0-3-38 16,0-10-156-16,0-6-155 0,0-18-160 15,0-12-622-15</inkml:trace>
        </inkml:traceGroup>
        <inkml:traceGroup>
          <inkml:annotationXML>
            <emma:emma xmlns:emma="http://www.w3.org/2003/04/emma" version="1.0">
              <emma:interpretation id="{FA0F179C-6E70-4017-A1F4-EF71D1B14D32}" emma:medium="tactile" emma:mode="ink">
                <msink:context xmlns:msink="http://schemas.microsoft.com/ink/2010/main" type="inkWord" rotatedBoundingBox="6945,711 7828,683 7857,1596 6974,1624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4391.8015">3751 755 2957 0,'0'-3'377'0,"0"1"-351"0,0-1-26 15,0 3 0-15,4-3-54 0,3 1-65 16,6-1 119-16,2 0 18 0,4 3-18 16,-1 0-2-16,3 0-14 0,-1 0 14 0,-2 1 2 15,-1 4-121-15,-3 1-181 0,-4 3-267 16,-9 4-681-16</inkml:trace>
          <inkml:trace contextRef="#ctx0" brushRef="#br0" timeOffset="4224.3673">3790 496 1088 0,'5'-2'1075'15,"3"0"-1075"-15,-7 2 61 0,5 0-61 0,1 0 10 16,-3 2-7-16,2 0-3 0,1 3 39 15,-1 0-6-15,0-3-33 0,2 5 16 16,1-1 94-16,-3 5 16 0,4-1-49 16,-3 3-41-16,3 3-36 0,-1 6 48 15,2 5 26-15,3 5 19 0,0 7 23 16,0 5-71-16,-2 1-29 0,2 5 0 16,-3 0 41-16,0-1-21 0,0-4-33 15,-4-6 19-15,1-8 4 0,-2-3-24 0,0-7 75 16,-4-2-65-16,0-9 4 0,-2-1 6 15,0-4 1-15,0-3-23 0,0-2-65 16,-8 0-133-16,0 0-274 0,-4-7-585 16,-2-5-529-16</inkml:trace>
          <inkml:trace contextRef="#ctx0" brushRef="#br0" timeOffset="3965.2962">3848 245 1075 0,'3'-2'1395'0,"-3"2"-1050"0,0 0-139 16,0 2 15-16,-5 4-46 0,-1-1-7 15,0 3-44-15,-5 3-124 0,-3 1-14 16,-3 5-21-16,-2 6 7 0,-7 2-20 0,4 1 47 16,0 0-59-16,2-3 58 0,3 0-14 15,2-4-67-15,-4 0-66 0,7-6-88 16,-2-3-27-16,6-5-16 0,3-2-83 0,4-3-76 15,1 0-121-15,0-5 65 0,4-1 188 16,3 1 307-16,-1-2 43 0,-2 2 198 16,4 5 3-16,-6 0-41 0,2 5-31 15,3 8-3-15,0 7-38 0,4 11 64 16,-2 10 105-16,1 9-122 0,-1 8-87 16,-4 1-14-16,-2 0 66 0,1-6-95 15,-2-4 62-15,1-6-30 0,-1-9-35 16,1-6-22-16,-2-11-23 0,1-8-16 15,3-7-13-15,-4-2-145 0,2-13-192 16,2-10-271-16,1-7-929 0</inkml:trace>
          <inkml:trace contextRef="#ctx0" brushRef="#br0" timeOffset="4524.9182">3682 1010 2367 0,'0'-7'390'0,"0"2"-390"0,3 0-35 15,11 0 19-15,6 2 15 0,8-1-1 16,4 0-34-16,6-1 23 0,2-5 12 0,5-2-24 16,-2-4-244-16,-2-4-724 0</inkml:trace>
          <inkml:trace contextRef="#ctx0" brushRef="#br0" timeOffset="5070.0751">4102 332 2436 0,'-8'-10'573'16,"0"4"-426"-16,2 5 16 0,3 1 101 15,-3 1-93-15,3 5-171 0,-2 1 0 16,0 5-117-16,-1 4 31 0,0 7 48 15,-6 8 38-15,1 8 0 0,3-3 13 16,-1-3-13-16,4-8-20 0,2-6-63 16,3-11-130-16,0-6-159 0,0-2-96 0,6-9 66 15,5-6 164-15,-2-5 128 16,5-3-14-16,0-3 43 0,-1-1 38 0,-1 0 40 16,-3 5 3-16,1 2 29 0,0 6 40 15,-3 5 2-15,2 0-29 0,0 2-42 0,4 3 23 16,-1 0 46-16,0 3-17 15,1 1-7-15,1 0 63 0,1 7 22 0,4-1-84 16,-4 6-1-16,4 0 23 0,1 6-13 16,2 3 0-16,1 10 20 0,0 5 96 15,-2 7-6-15,0 11-38 0,-1 4-126 16,-1 17 79-16,-2 13 22 0,-5-10-18 16,-1-12-27-16,-8-17 17 0,1-17-29 15,-3-2 63-15,2 1-70 0,-1-9 7 16,-1-7 21-16,-1-4 14 0,0-6 18 15,0-5 66-15,0 0 55 0,-4 0 12 0,-4-5 4 16,-5-5-121-16,-5-5-114 0,-10-6-108 16,-5-5-34-16,-4-7 40 0,-3-5 30 15,-2-3-3-15,-1 0 7 0,5 2 68 16,6 6 18-16,9 5 39 0,9 7 11 16,9 6-68-16,5 2 0 0,3 0-100 0,14-4-28 15,11-4 31-15,11 1 31 0,10-4 6 16,9 7-16-16,2-1-253 0,1 5-386 15,-5 3-904-15</inkml:trace>
        </inkml:traceGroup>
        <inkml:traceGroup>
          <inkml:annotationXML>
            <emma:emma xmlns:emma="http://www.w3.org/2003/04/emma" version="1.0">
              <emma:interpretation id="{7BA5E4BC-5728-45E4-83CC-4A624895C268}" emma:medium="tactile" emma:mode="ink">
                <msink:context xmlns:msink="http://schemas.microsoft.com/ink/2010/main" type="inkWord" rotatedBoundingBox="8462,676 9859,631 9908,2180 8511,2225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8325.9722">5585 888 2143 0,'0'0'356'0,"0"0"-356"16,0 0-158-16,0 3 3 0,0-1 12 15,0-2-170-15,0 0-403 0</inkml:trace>
          <inkml:trace contextRef="#ctx0" brushRef="#br0" timeOffset="8114.9637">5120 434 423 0,'0'0'446'0,"0"0"-87"16,0-2-73-16,0 0-32 0,2 0-29 15,-2 0-21-15,0 2-38 0,0 0-11 16,0 0-23-16,0 0-38 0,0 0-94 15,-2 2-10-15,2 7-84 0,0 4-35 0,0 6 85 16,0 6 44-16,0 3 0 0,0 5-45 16,2 2 45-16,1 2 74 0,-1 2-48 15,1-2-26-15,-2-1 2 0,1-5 30 16,-2-3 7-16,0-4-39 0,0-4 62 16,-2-3-61-16,-1-1 24 0,2-5-8 15,-3-4 31-15,3-5-22 0,1-2 83 16,0 0 83-16,0-7 61 0,0-3 14 15,0-9-15-15,3-9-246 0,0-10-6 0,2-8-50 16,4-6 37-16,-3-4-18 0,4 3 28 16,0 4 3-16,1 6 0 0,3 9-10 15,-1 6-2-15,1 5-32 0,1 1 2 16,2 3 14-16,2 1-10 0,1 3 9 0,0 2 1 16,-1 2 26-16,-2 1-17 0,0 3 6 15,-3 1-19-15,0 4-3 0,0 0-12 16,-2 2-17-16,0 0 23 0,1 4 21 15,-1 2 4-15,-1 4-25 0,1-2 40 16,-5 2-2-16,2 0-65 0,0 4 30 16,1 3 22-16,-3 6-109 0,0 0-387 15,-6 2-904-15</inkml:trace>
          <inkml:trace contextRef="#ctx0" brushRef="#br0" timeOffset="9023.3149">6144 560 3012 0,'0'-33'240'0,"1"-6"-240"0,2 1-32 16,0-3 32-16,-1 0 48 0,-2 2-16 16,0 4 45-16,-11 3 21 0,-3 5 29 15,-5 5-54-15,-2 8-7 0,-4 5-15 16,2 6-51-16,-2 3-139 0,-1 12-29 15,2 12-23-15,-2 10 73 0,4 9 60 16,4 6 29-16,7 4-22 0,5-2 38 0,6-5 13 16,3-3-38-16,9-7 31 0,2-9 7 15,2-3-25-15,1-8 25 0,1-6 3 16,1-3 26-16,1-4-10 0,0-3-19 16,0-3 15-16,-1-6-14 0,-2-2 1 0,-2-4-2 15,-2-1-29-15,-1-2-19 16,-6 1 3-16,1 1 23 0,-4 3 22 0,-2 1 19 15,-1 6 29-15,0 6 13 0,0 0 3 16,-1 0-54-16,-1 11-10 0,2 4-173 16,0 6 25-16,0 17 82 0,3 21 66 15,3 28 20-15,2 28 18 0,-8 11 49 16,0-5-39-16,0-10 26 0,-9-19 10 16,-2-13-1-16,2-13 19 0,-5-18 83 15,3-14-23-15,3-6 27 0,-7 1-116 16,1 2-10-16,-5-2 6 0,-3-7 6 0,-4-3 22 15,-5-5-7-15,-6-3-49 0,-5-6 30 16,-1-5-15-16,-1-10-6 0,4-17-50 16,-2-14-69-16,2-25-108 0,9-23 27 15,21-16-3-15,12-2-172 0,35 14-32 0,14 25-95 16,-3 20-158-16,-1 16-175 0,-1 4 215 16,10-2-46-16</inkml:trace>
          <inkml:trace contextRef="#ctx0" brushRef="#br0" timeOffset="9171.0907">6500 798 2186 0,'9'-1'239'0,"-4"0"-213"16,-3 1 52-16,-1 2 2 0,-1 2-28 15,0 0-7-15,0-1 48 0,0-1-22 16,0 1-16-16,-1 1-30 0,-2 7-2 16,-5 5 89-16,3 1-26 0,-1 1-86 15,4 0-41-15,2-7-415 0,0-6-1037 0</inkml:trace>
        </inkml:traceGroup>
        <inkml:traceGroup>
          <inkml:annotationXML>
            <emma:emma xmlns:emma="http://www.w3.org/2003/04/emma" version="1.0">
              <emma:interpretation id="{39651846-E83E-4EB6-B2DF-A49DF51DB779}" emma:medium="tactile" emma:mode="ink">
                <msink:context xmlns:msink="http://schemas.microsoft.com/ink/2010/main" type="inkWord" rotatedBoundingBox="10210,256 12281,190 12315,1264 10244,1330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10557.9746">8099 65 2765 0,'3'0'219'15,"-2"0"-219"-15,1 0-148 0,1 2 16 16,3 0 132-16,0 5 26 0,4-2-26 16,-3 1 22-16,1-1-19 0,0 3 10 15,0 0-13-15,-4 5-9 0,-2 2-272 16,-2 7-202-16,-8 0-965 0</inkml:trace>
          <inkml:trace contextRef="#ctx0" brushRef="#br0" timeOffset="9701.9245">6894-143 2951 0,'-5'-31'359'0,"2"11"-253"0,0 9-104 0,2 11-4 16,1 0-55-16,0 13-97 0,0 6-54 16,6 14 208-16,6 28 29 0,-1 31-28 15,-3 36-1-15,-7 10 13 0,-1-6 61 16,-9-19 15-16,0-31-69 0,1-21-5 15,2-20-11-15,3-15 18 0,0-6-16 16,1-2 49-16,2-3-43 0,0-5 4 16,0-6-6-16,0-4 63 0,0-1 22 0,0-11-16 15,2-7-79-15,2-9-19 0,6-12-66 16,-1-9-33-16,3-8 80 0,4-1-32 16,-1 1 70-16,1 1 1 0,1 7 0 15,3 6-1-15,-3 7-19 0,3 9-16 16,5 6 0-16,-2 5-7 0,7 7 23 0,1 4 19 15,1 2 1-15,1 3-1 0,-1 6-19 16,-5 6-20-16,-1 4 37 0,-3 2 2 16,-3 3 32-16,-2 0 32 0,-6-1-38 15,-3 0-23-15,-4-1 35 0,-5 3 84 16,0-1 62-16,-13 2 9 0,-7-2-4 16,-6 4-64-16,-8 0-22 0,-10-1-28 15,-8 2-44-15,-7 1-31 0,-5 0-34 16,2-2-78-16,10-2 11 0,13-8-81 15,14-5-143-15,14-7-704 0,10-3-1363 0</inkml:trace>
          <inkml:trace contextRef="#ctx0" brushRef="#br0" timeOffset="10393.7343">7833-56 2409 0,'0'0'772'0,"0"0"-651"15,-1 2-121-15,-1 2-143 0,-1 5 5 16,0 4-20-16,-6 8 158 0,-2 9 25 0,0 6 27 16,-4 2 2-16,1 3-7 0,0-2-46 15,0 4 50-15,3 3 3 0,-1 1-15 16,2 2-39-16,-1-4-346 0,2-10-985 16</inkml:trace>
          <inkml:trace contextRef="#ctx0" brushRef="#br0" timeOffset="10817.5618">7886 408 1692 0,'3'0'825'0,"2"0"-825"0,4 0-49 0,5 0 49 16,6 0 7-16,7 0 41 15,2 0-9-15,5-2 13 0,0 2 25 0,4 0-55 16,-6 0 14-16,2 0 22 0,-3 0-16 15,-3 2-26-15,-2 4-16 0,-8 2-10 16,-3 4-26-16,-1 2 36 0,-5 5 77 16,-1 2 38-16,-3 7-79 0,-4 0 72 15,-1 3-34-15,0 2 19 0,-6-2-1 16,-3-1 25-16,1-4-66 0,-1 0-23 16,-1-6 20-16,1-2-13 0,0-1-1 15,-1-4-2-15,0 1-29 0,-1-4 16 16,1-3-19-16,-5-2-177 0,1-2-182 0,-3-3-325 15,0-5-769-15</inkml:trace>
          <inkml:trace contextRef="#ctx0" brushRef="#br0" timeOffset="10980.6264">8089 411 2654 0,'0'-2'546'0,"-1"2"-329"16,-2 2-65-16,-2 3-41 0,0 3-111 15,-1 2-193-15,-3 8 31 0,-5 11 111 16,-3 8 47-16,0 7-24 0,1 2 28 15,4-4 9-15,6-2-9 0,4-3-11 16,2-4 9-16,8-5-19 0,9-8-280 16,3-11-679-16,3-9-636 0</inkml:trace>
          <inkml:trace contextRef="#ctx0" brushRef="#br0" timeOffset="11969.8517">8175 437 1804 0,'0'-1'504'0,"4"-4"-317"0,9-5-132 16,7 0-13-16,9-3 84 0,12-5 25 15,10-2-16-15,11-2-36 0,3 0 16 16,1 2-51-16,0 5-16 0,-8 0-48 16,-3 5 0-16,-7 2 11 0,-6 3-11 15,-4 0-11-15,-7 3 11 0,-4 1-1 16,-7 1-15-16,-6 0 13 0,-6 0-23 15,-5 3-114-15,-3 4-168 0,-6 1-69 16,-8 4 150-16,-8 2-284 0,-6 0-872 16</inkml:trace>
        </inkml:traceGroup>
        <inkml:traceGroup>
          <inkml:annotationXML>
            <emma:emma xmlns:emma="http://www.w3.org/2003/04/emma" version="1.0">
              <emma:interpretation id="{234E3B10-D738-45EF-87F5-A105DC2B4100}" emma:medium="tactile" emma:mode="ink">
                <msink:context xmlns:msink="http://schemas.microsoft.com/ink/2010/main" type="inkWord" rotatedBoundingBox="11728,1298 12709,1267 12712,1357 11730,1389"/>
              </emma:interpretation>
              <emma:one-of disjunction-type="recognition" id="oneOf4">
                <emma:interpretation id="interp4" emma:lang="x-none" emma:confidence="0">
                  <emma:literal>一</emma:literal>
                </emma:interpretation>
                <emma:interpretation id="interp5" emma:lang="x-none" emma:confidence="0">
                  <emma:literal>ㄧ</emma:literal>
                </emma:interpretation>
                <emma:interpretation id="interp6" emma:lang="x-none" emma:confidence="0">
                  <emma:literal>―</emma:literal>
                </emma:interpretation>
                <emma:interpretation id="interp7" emma:lang="x-none" emma:confidence="0">
                  <emma:literal>—</emma:literal>
                </emma:interpretation>
                <emma:interpretation id="interp8" emma:lang="x-none" emma:confidence="0">
                  <emma:literal>-</emma:literal>
                </emma:interpretation>
              </emma:one-of>
            </emma:emma>
          </inkml:annotationXML>
          <inkml:trace contextRef="#ctx0" brushRef="#br0" timeOffset="13220.1116">8382 903 5 0,'-7'0'2030'0,"0"-4"-1667"16,7 0-153-16,0 1 70 0,2-2-190 16,9 1-87-16,10-2-3 0,12-4 90 15,12 0 22-15,15-1-32 0,23-2-7 16,19 6-28-16,-8 4-45 0,-8 3-10 15,-15 6-9-15,-14 3 3 0,9 4 14 16,5 0-58-16,-4 0-238 0,-7-3-179 16,-7 0-1029-16</inkml:trace>
        </inkml:traceGroup>
        <inkml:traceGroup>
          <inkml:annotationXML>
            <emma:emma xmlns:emma="http://www.w3.org/2003/04/emma" version="1.0">
              <emma:interpretation id="{4A1ED49A-9F52-4922-B8C6-BBF69F25771E}" emma:medium="tactile" emma:mode="ink">
                <msink:context xmlns:msink="http://schemas.microsoft.com/ink/2010/main" type="inkWord" rotatedBoundingBox="11811,289 12238,276 12266,1167 11839,1181"/>
              </emma:interpretation>
              <emma:one-of disjunction-type="recognition" id="oneOf5">
                <emma:interpretation id="interp9" emma:lang="x-none" emma:confidence="1">
                  <emma:literal/>
                </emma:interpretation>
              </emma:one-of>
            </emma:emma>
          </inkml:annotationXML>
          <inkml:trace contextRef="#ctx0" brushRef="#br0" timeOffset="12381.1701">8599 417 316 0,'0'-6'1987'0,"3"1"-1932"0,7 0 36 0,4-2-91 15,6 0 106-15,-2 0-67 0,4 1 0 16,3 2 22-16,1 0 20 0,-6 3 15 16,1-1-60-16,-4 2-35 0,-2 0 21 15,-1 4 7-15,-3 2-10 0,0 1-6 0,-3 3 3 16,-1 1-13-16,1 4 23 0,0 1 12 15,0 2-15-15,-2 1-9 0,-2 2-12 16,-2-1 12-16,0-1 27 0,-2 1-25 16,0-4 42-16,0 1-58 0,-2-4-23 15,-4-2-188-15,-4-1-175 0,0 0-359 16,-1-5-719-16</inkml:trace>
          <inkml:trace contextRef="#ctx0" brushRef="#br0" timeOffset="12136.3102">8612 407 2127 0,'-2'0'1065'0,"1"1"-852"0,1 0-213 16,0 1-57-16,0 3-35 0,0 0-62 0,4 5-41 15,4 3 192-15,3 7-48 0,3 1 51 16,-3 4 56-16,1 2-21 0,-1-2 13 16,0-4 7-16,-2-3-53 0,-1-3-2 15,-2-5-129-15,-3-4-280 0,-3-6-419 16,0 0-738-16</inkml:trace>
          <inkml:trace contextRef="#ctx0" brushRef="#br0" timeOffset="12841.8004">8660 496 251 0,'-3'-10'2116'0,"1"1"-1977"0,2 0-107 16,2 1 30-16,5 3-27 0,3-1-16 15,2 1 39-15,1 3 10 0,2-1-20 16,-1 0-12-16,0 3-14 0,-2 0-22 0,-2 0-19 16,-3 4-26-16,-2 1-36 0,-3 2-70 15,-2 1-56-15,0 2-10 0,0 1 39 16,-7 1-99-16,0 0-133 0,0-1-63 15,1-3 216-15,0-1 120 0,1-1 87 16,2-1 50-16,0-3 36 0,2 0 179 16,1-2 107-16,0 0 11 0,0 0-112 15,6 0-71-15,-1-2-98 0,2 2 65 0,-1-2-6 16,5 2-46-16,-3 0-36 0,3 0-25 16,-2 0-4-16,2 2-17 0,-2 0 16 15,-1 3 1-15,-2 1 0 0,-3 0-21 16,-1 1-67-16,-2 1-105 0,0-1 89 15,-6 3-10-15,-2-2 7 0,-3 0 6 16,0 1-52-16,-1 0-20 0,-4 3 30 16,-1-1 55-16,0 2-16 0,-4-1-43 15,0 1-29-15,4-2-88 0,2-4 264 16,4-1 469-16,6-5 30 0,4-1-76 0,1 0-104 16,0 0-94-16,1-2-59 15,6-3-95-15,2-2-68 0,5-1 75 0,0 0 6 16,6 0-48-16,2 3-36 0,1-3-13 15,-3 3-13-15,-1 0-32 0,-1 0-66 0,-2 2-132 16,-8 1-288-16,-2 0-578 16</inkml:trace>
          <inkml:trace contextRef="#ctx0" brushRef="#br0" timeOffset="11184.0091">8455-21 3177 0,'0'0'546'0,"0"0"-470"0,0 1-76 0,0 4-19 15,0 0-66-15,0 1-96 0,0 3-22 16,2 1 110-16,4 4 93 0,2 6 51 16,-1 3 29-16,0 2-64 0,2-2 47 15,-4-5-63-15,-1-3-246 0,2-10-345 16,1-5-766-16</inkml:trace>
          <inkml:trace contextRef="#ctx0" brushRef="#br0" timeOffset="11605.3604">8491 109 2395 0,'0'-4'387'0,"0"1"-319"0,3 1 38 16,3-3-88-16,5 2-17 0,3 0 11 15,-2-1-9-15,5 3-3 0,-1 1-15 16,-1 0 15-16,-1 0-1 0,-1 0 0 0,-1 3-18 15,-3-1-33-15,-4 4-105 0,-2-1-124 16,-3 3-72-16,0 4 63 0,-8 1-204 16,-4 0-301-16,-2-1 263 0</inkml:trace>
          <inkml:trace contextRef="#ctx0" brushRef="#br0" timeOffset="11738.8007">8520 204 1126 0,'0'0'817'0,"0"0"-496"15,6-2-223-15,1-1-66 0,0 3 13 16,7-2-32-16,-4 0-12 0,4 1 12 15,1-1-11-15,-1 2 1 0,0 0 0 16,-3 0-3-16,-2 0-15 0,-1 0-82 16,-5 2-172-16,-3 1-220 0,0 2-178 15,-5 0-103-15</inkml:trace>
          <inkml:trace contextRef="#ctx0" brushRef="#br0" timeOffset="11422.9575">8537-173 2086 0,'0'0'402'0,"2"0"-402"15,1 0-23-15,2 2-58 0,4 0 36 16,0 1 45-16,4 2 39 0,1-1 3 0,0 4-3 15,1 0-37-15,-1 3 27 0,1 3 32 16,1 2 10-16,-1 1-45 0,-1 4 16 16,0 0-20-16,-3 2-2 0,-1 2 22 15,-3 0-17-15,-2 0 1 0,-2-1-13 16,0 0 42-16,-3-4-39 0,0-4 13 0,0-1-29 16,0-5-7-16,-4-2-212 0,-3 0-226 15,-5-3-323-15,-2-2-707 0</inkml:trace>
        </inkml:traceGroup>
        <inkml:traceGroup>
          <inkml:annotationXML>
            <emma:emma xmlns:emma="http://www.w3.org/2003/04/emma" version="1.0">
              <emma:interpretation id="{A572C9E9-DF1C-4F7D-AF6C-A51081ACB9C5}" emma:medium="tactile" emma:mode="ink">
                <msink:context xmlns:msink="http://schemas.microsoft.com/ink/2010/main" type="inkWord" rotatedBoundingBox="12064,884 12109,882 12121,1246 12076,1248"/>
              </emma:interpretation>
              <emma:one-of disjunction-type="recognition" id="oneOf6">
                <emma:interpretation id="interp10" emma:lang="x-none" emma:confidence="0">
                  <emma:literal>1</emma:literal>
                </emma:interpretation>
                <emma:interpretation id="interp11" emma:lang="x-none" emma:confidence="0">
                  <emma:literal>l</emma:literal>
                </emma:interpretation>
                <emma:interpretation id="interp12" emma:lang="x-none" emma:confidence="0">
                  <emma:literal>'</emma:literal>
                </emma:interpretation>
                <emma:interpretation id="interp13" emma:lang="x-none" emma:confidence="0">
                  <emma:literal>丿</emma:literal>
                </emma:interpretation>
                <emma:interpretation id="interp14" emma:lang="x-none" emma:confidence="0">
                  <emma:literal>丨</emma:literal>
                </emma:interpretation>
              </emma:one-of>
            </emma:emma>
          </inkml:annotationXML>
          <inkml:trace contextRef="#ctx0" brushRef="#br0" timeOffset="13041.893">8748 422 2178 0,'-3'0'475'16,"2"0"-449"-16,-1 6-26 0,2 2-145 16,0 8 48-16,0 4 95 0,2 6 4 0,1 2 15 15,-2 3-16-15,1-1 3 0,-2-1 31 16,0 1 7-16,0-1-2 0,-2-1-40 16,-2-3-194-16,-3-2-234 0,-5-4-253 15,1-2-459-15</inkml:trace>
        </inkml:traceGroup>
        <inkml:traceGroup>
          <inkml:annotationXML>
            <emma:emma xmlns:emma="http://www.w3.org/2003/04/emma" version="1.0">
              <emma:interpretation id="{E6DA15C1-5F5F-4D9C-AAE8-C804A6C987D9}" emma:medium="tactile" emma:mode="ink">
                <msink:context xmlns:msink="http://schemas.microsoft.com/ink/2010/main" type="inkWord" rotatedBoundingBox="13036,1540 13064,1539 13065,1544 13037,1545"/>
              </emma:interpretation>
              <emma:one-of disjunction-type="recognition" id="oneOf7">
                <emma:interpretation id="interp15" emma:lang="x-none" emma:confidence="0">
                  <emma:literal>.</emma:literal>
                </emma:interpretation>
                <emma:interpretation id="interp16" emma:lang="x-none" emma:confidence="0">
                  <emma:literal>。</emma:literal>
                </emma:interpretation>
                <emma:interpretation id="interp17" emma:lang="x-none" emma:confidence="0">
                  <emma:literal>,</emma:literal>
                </emma:interpretation>
                <emma:interpretation id="interp18" emma:lang="x-none" emma:confidence="0">
                  <emma:literal>、</emma:literal>
                </emma:interpretation>
                <emma:interpretation id="interp19" emma:lang="x-none" emma:confidence="0">
                  <emma:literal>一</emma:literal>
                </emma:interpretation>
              </emma:one-of>
            </emma:emma>
          </inkml:annotationXML>
          <inkml:trace contextRef="#ctx0" brushRef="#br0" timeOffset="13343.9468">9703 1079 2403 0,'0'0'293'15,"0"0"-293"-15,-1 0-29 0,-4 1-29 16,-3 1-194-16,2 0-221 0,-2-2-322 16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16:16.8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312778-D168-4310-95EA-0B2EF8C73C01}" emma:medium="tactile" emma:mode="ink">
          <msink:context xmlns:msink="http://schemas.microsoft.com/ink/2010/main" type="writingRegion" rotatedBoundingBox="11696,16125 16962,15820 17042,17203 11776,17508"/>
        </emma:interpretation>
      </emma:emma>
    </inkml:annotationXML>
    <inkml:traceGroup>
      <inkml:annotationXML>
        <emma:emma xmlns:emma="http://www.w3.org/2003/04/emma" version="1.0">
          <emma:interpretation id="{845C30D4-566B-4A3A-B522-22CAAC061398}" emma:medium="tactile" emma:mode="ink">
            <msink:context xmlns:msink="http://schemas.microsoft.com/ink/2010/main" type="paragraph" rotatedBoundingBox="11696,16125 16962,15820 17042,17203 11776,17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4ACAA3-39C2-4CE5-9762-FFBDA5182129}" emma:medium="tactile" emma:mode="ink">
              <msink:context xmlns:msink="http://schemas.microsoft.com/ink/2010/main" type="line" rotatedBoundingBox="11696,16125 16962,15820 17042,17203 11776,17508"/>
            </emma:interpretation>
          </emma:emma>
        </inkml:annotationXML>
        <inkml:traceGroup>
          <inkml:annotationXML>
            <emma:emma xmlns:emma="http://www.w3.org/2003/04/emma" version="1.0">
              <emma:interpretation id="{25F8C0EA-1472-4E85-9B84-BFDB3360C0AD}" emma:medium="tactile" emma:mode="ink">
                <msink:context xmlns:msink="http://schemas.microsoft.com/ink/2010/main" type="inkWord" rotatedBoundingBox="11709,16349 12298,16315 12365,17474 11776,17508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506 307 2841 0,'8'-39'346'0,"-2"1"-320"15,0 2-24-15,2 2 56 0,-3 4 40 16,-4 1-2-16,-1 4 65 0,0 4 10 16,-7 4-36-16,-4 1-31 0,0 7-23 15,-5 1-25-15,1 4 44 0,-5 3-91 0,-2 1-9 16,-1 7-90-16,0 4-16 0,-1 8-10 15,1 7 15-15,3 5 35 0,4 5 25 16,7 3 7-16,6 1-7 0,3-2 9 16,5-5-9-16,9-6-13 0,3-6-6 15,3-7 18-15,0 1-15 0,0-4 3 0,0-2 16 16,-1-3-13-16,-4-1 48 0,-1-4-10 16,-1-1-10-16,-4 0-5 0,0-1 28 15,-2-4 10-15,-3 5 13 0,-2-2 5 16,-2 2 30-16,0 0-58 0,0 0-10 15,0 5-47-15,0 5-20 0,1 8 68 16,-1 10 9-16,0 10 41 0,0 8-39 16,-1 6 69-16,-7 4-17 0,-3-1 22 0,-1 0-22 15,-2-2 70-15,-8-2 37 16,-1 1-85-16,-5-2-20 0,-5-1-15 0,-4-4-19 16,1-4 13-16,1-7-1 0,-4-6 1 15,5-8 12-15,5-8 9 0,1-11-13 16,6-1-5-16,-3-18-38 0,5-12-40 0,-2-12-31 15,5-21-58-15,9-1 32 0,8-5-57 16,14 2-20-16,19 12-33 0,13-4-125 16,13 8-167-16,3 4-264 0,8 9-597 15</inkml:trace>
        </inkml:traceGroup>
        <inkml:traceGroup>
          <inkml:annotationXML>
            <emma:emma xmlns:emma="http://www.w3.org/2003/04/emma" version="1.0">
              <emma:interpretation id="{16AEEAE7-C5F0-4492-9DEC-6F2F3FA1ED20}" emma:medium="tactile" emma:mode="ink">
                <msink:context xmlns:msink="http://schemas.microsoft.com/ink/2010/main" type="inkWord" rotatedBoundingBox="12874,16997 12890,16996 12892,17021 12875,17022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140.9298">1112 676 1327 0,'8'6'208'0,"-5"1"-176"0,0-3 108 0,1-1 86 16,-4-1-97-16,0 1-51 0,0-3-62 15,0 0-16-15,0 0-416 0,0-4-975 16</inkml:trace>
        </inkml:traceGroup>
        <inkml:traceGroup>
          <inkml:annotationXML>
            <emma:emma xmlns:emma="http://www.w3.org/2003/04/emma" version="1.0">
              <emma:interpretation id="{C939A2F9-37F3-41E3-AA32-A7A35C7CE791}" emma:medium="tactile" emma:mode="ink">
                <msink:context xmlns:msink="http://schemas.microsoft.com/ink/2010/main" type="inkWord" rotatedBoundingBox="13263,16034 16301,15858 16372,17075 13334,17251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2526.2216">1669 624 2237 0,'0'2'366'0,"0"-2"-244"15,0 0-96-15,0 0 1 0,3 0-25 16,6-3 9-16,5-2 18 0,5-2 6 16,4-1-6-16,4-2-29 0,2 0 0 0,1-1-3 15,-3-1-45-15,0-3-142 0,-4 1-208 16,-4-1-334-16,-5 0-603 0</inkml:trace>
          <inkml:trace contextRef="#ctx0" brushRef="#br0" timeOffset="2373.3095">1650 443 2467 0,'-1'-4'265'0,"-2"2"-265"0,3 0-55 15,0 2 16-15,0 0 39 0,3-1 33 16,3-1 34-16,5 0 26 0,1-2-15 15,4-1-69-15,-4-2-9 0,5 2-3 16,-3-1-13-16,2 1-55 0,-5 3-138 16,-2 0-173-16,-4 2-375 0,-5 7-715 15</inkml:trace>
          <inkml:trace contextRef="#ctx0" brushRef="#br0" timeOffset="2907.9557">1734 13 1072 0,'0'0'1648'0,"0"-4"-1490"0,6-3-120 16,7-1-38-16,4-2 106 0,3-2-39 15,5 2-12-15,0-1 31 0,1 0-73 16,-3 3-12-16,4 0 21 0,-4 3-22 16,-5 1-16-16,-1 0 13 0,-3 1-10 15,-4 3-51-15,-3 0-150 0,-5 0-121 16,-2 7-56-16,0 4-94 0,-6 3-201 16,-8 3-353-16</inkml:trace>
          <inkml:trace contextRef="#ctx0" brushRef="#br0" timeOffset="3013.5475">1798 145 1435 0,'0'2'283'16,"0"-2"-283"-16,0 0-208 0,0 0 19 16,11 0 166-16,1 0-29 0,3-2-120 15,4-3-184-15,1-2-289 0</inkml:trace>
          <inkml:trace contextRef="#ctx0" brushRef="#br0" timeOffset="2732.1704">1765-87 2719 0,'0'0'401'0,"0"-2"-401"0,5 2-93 15,-1 0-112-15,6-3 147 0,-1 3 31 16,5-2 27-16,0 1 16 0,0-1-16 15,1 2-1-15,-2 0-18 0,-1 0-210 16,-6 3-459-16,-6 2-764 0</inkml:trace>
          <inkml:trace contextRef="#ctx0" brushRef="#br0" timeOffset="2209.9922">1536 210 2541 0,'0'-1'332'0,"0"1"-332"0,0 0-9 16,0 5-133-16,0 8-10 0,0 10 94 16,0 7 58-16,1 9 88 0,5 3-56 15,1 1-3-15,0 0-7 0,1-5-9 16,0-2 23-16,0-8-35 0,-2-7 0 16,-1-3 21-16,-2-7-19 0,0-4 29 15,0-3-32-15,-2-4-29 0,1-3-155 16,1-10-88-16,0-11-32 0,2-5-152 15,1-8-332-15,-1-4 458 0,-2-4 37 16,1 0 293-16,-2 2 143 0,-1 7 206 16,1 0-59-16,-2 8-81 0,0 5-1 0,2 4 17 15,1 2-89-15,0 6-32 0,1 3-18 16,0 1-5-16,0 4-10 0,2 1-28 16,-1-1-17-16,4 3 29 0,-2 0 13 15,0 0-33-15,1 3-35 0,-2 0 0 0,5-1-3 16,-2 5 3-16,1 2 16 0,2 3 7 15,-1 4 9-15,1 7-9 0,2 4 26 16,-1 7-1-16,2 7 42 0,-2 5-54 16,1 1 12-16,-2 4 1 0,0-3-17 15,-1 1 3-15,-3-3-9 0,1-5-26 16,-3-6 1-16,-1-3 9 0,1-5 5 16,-3-6-14-16,-1-7-1 0,-2-3 45 15,0-6-3-15,0-1-7 0,0-4 13 16,0 0-48-16,0-2-70 0,-5-10-288 15,-6-6-254-15,-1-7-753 0</inkml:trace>
          <inkml:trace contextRef="#ctx0" brushRef="#br0" timeOffset="3401.7396">2058 45 1433 0,'2'-2'328'16,"-1"2"-161"-16,-1 0-14 0,0 0-17 15,0 0-49-15,0 0 17 0,0 3 41 16,-4 2-16-16,-4 2-55 0,-1 5-74 16,-5 4-15-16,-3 2 2 0,-2 6 1 15,-1-1-24-15,-3 2-86 0,-1-3-92 16,-1-1 75-16,4-3-133 0,2-5 37 16,5-3 225-16,5-4 10 0,3-4 45 0,6-2-45 15,0 0-13-15,0 0-50 16,11-5 63-16,-1-3 56 0,6 0 31 0,3-1-25 15,1-2-12-15,0 1-5 0,0 0-45 16,-1 2 0-16,-4 2 2 0,-1 2 1 16,-3-1 26-16,-2 4 10 0,-6 1-13 0,0 0-25 15,-1 0 2-15,-2 1 52 0,0 7 39 16,0 1 3-16,0 4-19 0,0 6 13 16,0 5-20-16,-2 5-58 0,1 6 96 15,-1 5-41-15,2 2-17 0,0 2-2 16,0 0 9-16,0-1-20 0,3-3-25 15,1-3-13-15,0-1 32 0,-1-6-32 16,2-4 0-16,0-6 54 0,1-2-54 16,-3-9-13-16,-2-5 12 0,3-4-70 15,-3-4-164-15,2-9-133 0,0-7-1 16,0-8-104-16,-1-6-139 0,-1-7-161 16</inkml:trace>
          <inkml:trace contextRef="#ctx0" brushRef="#br0" timeOffset="3920.4885">2041 636 300 0,'0'0'2372'0,"0"0"-2157"15,0 0-215-15,8 0-138 0,6-2 90 16,4-4 30-16,9 2 18 0,4-2 17 16,6-4-17-16,2-3-49 0,0-5-530 15,-2-6-834-15</inkml:trace>
          <inkml:trace contextRef="#ctx0" brushRef="#br0" timeOffset="3800.3354">2036 440 2255 0,'-3'-3'329'0,"3"1"-274"16,0 1-55-16,0-2-22 0,8 1 15 16,3-3 7-16,3 2 81 0,3-1-20 15,0 0-48-15,3 0-12 0,0 1-1 16,-1 3 2-16,0 0-2 0,-5 0-37 16,-4 0-189-16,-3 5-214 0,-7 6-319 15,0 1-302-15</inkml:trace>
          <inkml:trace contextRef="#ctx0" brushRef="#br0" timeOffset="3654.4739">2046 320 1278 0,'-2'-16'335'0,"2"3"-58"0,0 3-43 15,2 2-46-15,2 1-72 16,6 1-22-16,-1 1-4 0,2 0-31 0,0 2-24 16,3 2 7-16,-3 1-41 0,4 0-1 15,1 5-3-15,1 4 3 0,0 6 24 16,0 4 5-16,0 3 26 0,-2 4-36 16,-1 2 20-16,-3 4-17 0,0 1-18 15,-2 0 34-15,-1 0 23 0,1 3 6 16,-3-4-19-16,1-3-13 0,-4-4-22 15,0-9 25-15,-2-3-18 0,-1-3-8 16,0-2 14-16,0-1 3 0,0-2 2 16,0-2 8-16,-1 0-8 0,-4-3-31 0,-1 0-86 15,-3-1-144-15,-5-8-220 16,0-1-240-16,-3-6-23 0,-5-4 130 0,3-2-91 16</inkml:trace>
          <inkml:trace contextRef="#ctx0" brushRef="#br0" timeOffset="4341.6739">2509-122 3055 0,'14'-3'230'0,"5"-2"-230"15,6 2-51-15,3-1 7 0,3 0 24 16,-3 3 19-16,-5 0 0 0,-6 1-2 16,-5 0-16-16,-2 0 18 0,-4 2-1 15,-3 4-2-15,-2 1-24 0,-1 4 28 16,-6 7 10-16,-8 4 13 0,-4 4-23 0,-6 2-77 16,-4 5-112-16,-6 3-69 0,-3 2-185 15,-3 2-175-15,-4-1-86 0,4-4 46 16,3-6 658-16,6-9 313 0,5-7 91 15,8-7-179-15,5-4-150 0,5 3 0 16,2-3 61-16,1-1 95 0,2 1 82 0,3-1-37 16,0 0-156-16,0 3-120 0,8 3-182 15,4 6 182-15,5 5 104 0,5 5 3 16,1 4-62-16,3 0 17 0,-1 1-33 16,-3 0 13-16,0-2-4 0,-7-1 24 15,-3-5-59-15,1-1 39 0,-5-9-42 16,-2-5-4-16,-3-5-102 0,-2-7-243 15,-1-12-266-15,0-3-88 0,0-7-37 16</inkml:trace>
          <inkml:trace contextRef="#ctx0" brushRef="#br0" timeOffset="5417.6017">2525 649 283 0,'-19'8'1627'0,"7"-3"-1157"0,4-5-128 15,5 0-27-15,3 0 8 0,0 0-145 0,3-6-134 16,8-1-41-16,9-5-3 16,11-2 3-16,9-6 13 0,13 0-32 0,6-1-15 15,6 1 29-15,2 3-27 0,-1 5-38 16,-2 3-274-16,-4 3-845 0,-7 1-99 16,-9 5 665-16</inkml:trace>
          <inkml:trace contextRef="#ctx0" brushRef="#br0" timeOffset="4600.2346">2455 207 1900 0,'11'-13'383'0,"6"2"-383"16,8-3 16-16,6 1 58 0,8 1-9 15,-1 1-62-15,4 2 26 0,0 4 30 16,-3 3-34-16,0 2 11 0,-2 0-4 0,-2 0-19 15,0 8 19-15,-6 4-6 0,-3 1 0 16,-2 2 38-16,-7 4 13 0,-2 4 1 16,-4 4 37-16,-6 2 32 0,-2 2 16 15,-3 2-36-15,-2 1-45 0,-7 1-15 16,-4 4-4-16,-2 1-38 0,-5-3-2 16,1-3 2-16,-1-5 0 0,1-3-23 15,-1-6 0-15,2-2-2 0,-2-1-25 16,1-3-95-16,-3-4-105 0,1-2-139 15,-1-6-209-15,2-2-112 0,1-5-27 16,2-11 229-16,-2-6 151 0</inkml:trace>
          <inkml:trace contextRef="#ctx0" brushRef="#br0" timeOffset="4775.5345">2565 202 1834 0,'-3'-8'462'0,"3"5"-217"0,-3 3-67 15,3 0-120-15,0 1-58 0,0 6-100 16,5 6 61-16,1 9 39 0,2 7 49 15,-1 7-14-15,3 7 42 0,-3 5-61 16,1-3 4-16,-2-2 12 0,-1-4-32 16,3-9 3-16,-4-4-3 0,3-11 0 15,-3-7-100-15,1-6-209 0,1-5-376 16,-3-12-136-16,0-5 293 0</inkml:trace>
          <inkml:trace contextRef="#ctx0" brushRef="#br0" timeOffset="5286.9241">2655 330 1665 0,'0'-3'417'16,"0"0"-417"-16,5 0-60 0,4 3 60 16,2-1 52-16,3 1-16 0,0 0 6 15,0 0-9-15,0 0-17 0,-2 0-15 0,-1 0-1 16,-2 0 0-16,-1 1 12 0,-3 2-9 15,-2 1 10-15,-2 0 3 0,-1 3 33 16,0-1-1-16,-4 4-23 0,-6 1-25 16,-1 3-87-16,1-1-11 0,-3-2 4 0,2-1 13 15,2-1 47-15,1-2 34 16,2-3 22-16,3-1 8 0,1-1 41 0,1-2 36 16,1 0-29-16,0 0-17 0,0 0-3 15,0 0-25-15,0 0-33 0,0 0-21 16,0 0 21-16,5-2 0 0,1-1 23 15,5-2-23-15,1-1-16 0,2 0-3 16,0 0 18-16,0 2 0 0,-2 1-31 16,-1 2-33-16,-6 1-32 0,-4 0-59 15,-1 4-49-15,-1 7-169 0,-10 3-128 0,-6 6 193 16,-3 1 45-16,-4 4 94 16,-3-2 27-16,-1 2 61 0</inkml:trace>
          <inkml:trace contextRef="#ctx0" brushRef="#br0" timeOffset="4951.3686">2667 197 1941 0,'0'-6'496'16,"0"4"-380"-16,0 2-116 0,2 0-71 16,4 5 0-16,0 6 71 0,5 6 23 15,-1 6 67-15,-1 5-6 0,0 3 3 0,0 2-42 16,-4 0-13-16,0 0-19 0,-2-4-11 16,0-2 20-16,-3-5-22 0,0-3-32 15,0-6-191-15,0-5-317 0,-5-5-479 16,-1-3 504-16,-3-5 35 0</inkml:trace>
          <inkml:trace contextRef="#ctx0" brushRef="#br0" timeOffset="5857.7806">3193 35 3202 0,'0'-2'312'15,"0"1"-312"-15,0 1-113 0,0 0 27 0,2 0 25 16,-1 0 14-16,1 1 2 0,-1 1 16 15,5 3 0-15,1-2-44 0,-1 4-191 16,0 1-311-16,-3 3-629 0,-1 2 581 16</inkml:trace>
          <inkml:trace contextRef="#ctx0" brushRef="#br0" timeOffset="6116.7679">3240 186 1730 0,'1'0'186'0,"1"2"-186"16,1-1-160-16,1 1 141 0,-1 0 19 15,2 1 61-15,1 0 54 0,-1 0-8 16,-2 0-35-16,2 1-21 0,-1 3-12 16,1 4 7-16,0 8 35 0,-2 8 135 15,-2 6-41-15,-1 5-2 0,0 4-60 16,0 4-24-16,-4 0-9 0,-1-3 10 16,2-4-36-16,1-5 58 0,1-5-39 0,1-8-32 15,0-6-32-15,0-6-9 0,0-5-22 16,0-4 10-16,0 0 11 0,0-7-34 15,3-3-64-15,3-9-16 0,3-9-102 0,2-10-172 16,0-13-403-16,-2-5-260 0,-2-6 560 16,-3-2 184-16</inkml:trace>
          <inkml:trace contextRef="#ctx0" brushRef="#br0" timeOffset="6588.1239">3348-13 1313 0,'2'-31'1036'0,"-2"9"-742"16,1 8-63-16,-1 7 10 0,3 7-100 15,0 0-141-15,2 6-13 0,3 4 13 16,1 8 17-16,2 9 24 0,0 7-25 15,-3 11 51-15,-4 9-3 0,1 3-36 16,-5 4 48-16,0-3-38 0,0-2-38 16,-2-5 26-16,-2-4 5 0,1-8-5 0,-1-9-26 15,3-8-1-15,1-9 0 0,-2-8-25 16,2-5-97-16,0-4-81 0,0-12-80 16,0-12-176-16,0-7 65 0,5-11-174 15,0-5-69-15,-1-4 109 0,-1-2 233 16,-3 0 215-16,2 2 81 0,-2 2 33 0,1 5 766 15,1 7-275-15,4 7-195 0,0 7-20 16,1 6-11-16,3 3-65 0,3 5-75 16,1 1-29-16,3 2-36 0,3 3-48 15,2 1-23-15,1 1-3 0,3 2 36 16,1 1-23-16,-1 2-12 0,-3 0-20 16,-1 0-3-16,-2 3 3 0,-3 2-1 15,-1 2 1-15,-1 3 0 0,2 3 3 16,0 8-2-16,0 7 53 0,-1 10 7 15,1 9-29-15,0 13-16 0,3 16 32 16,0 16-29-16,5 11-13 0,-3-8 19 0,-5-22-12 16,-5-24 32-16,-2-15-26 0,-1 2 3 15,3-3 19-15,1 2-22 0,-1-9-19 16,-4-5 3-16,0-4-3 0,-2-6 29 16,-3-5-4-16,-3-3 0 0,0-1 13 15,0-2 22-15,0 0 10 0,-2-4-70 16,-7-6-29-16,-6-7-344 0,-7-9-261 0,-4-6-535 15,-7-6 151-15,-6-5 477 0</inkml:trace>
          <inkml:trace contextRef="#ctx0" brushRef="#br0" timeOffset="6736.251">3484 171 2928 0,'0'-2'355'0,"0"-1"-355"0,0 2-86 15,0 0-36-15,8 0 84 0,2-4 38 16,4 0 41-16,-1 0-6 0,5-3-20 15,-1 0-15-15,-2-1-23 0,-1 0-102 0,-3-1-248 16,-3-2-370-16,-5 1-378 0,-3-2 662 16</inkml:trace>
          <inkml:trace contextRef="#ctx0" brushRef="#br0" timeOffset="7124.1428">3533 419 448 0,'-5'4'1740'16,"5"-3"-1527"-16,0-1-213 0,0 3-48 15,3 2 48-15,6 0 71 0,4 5 55 16,2 0-10-16,5 1-55 0,1 1-28 0,0 1-11 15,1 0-9-15,-3 0 16 0,-4-3-29 16,-1-3-26-16,-6-4-274 0,-7 0-450 16,-1-3-405-16,-3-5 608 0</inkml:trace>
          <inkml:trace contextRef="#ctx0" brushRef="#br0" timeOffset="6991.6566">3582-53 499 0,'0'0'2008'0,"0"0"-1695"15,0 5-313-15,0 0-155 0,0 6 90 16,0 4 65-16,0 6 48 0,0 5 32 15,0 5-12-15,-3 4-20 0,-2-1-38 16,1 1-10-16,-1-6-17 0,2-6 17 16,0-6 2-16,3-6 11 0,-2-6-13 15,2-2-1-15,0-3-28 0,0 0-23 0,2 0-12 16,4-5 64-16,8 0 46 0,2-4 44 16,4 0-13-16,1-2-38 0,3 1-26 15,-3 0-11-15,1 2-2 0,-3 2 0 16,-4 0-23-16,-1 3-6 0,-5 3-70 15,-4 0-117-15,-3 2-149 0,-2 6-162 16,-8 5-66-16,-6 3 170 0,-3 1 41 16,-3 4 174-16,-4 1 100 0</inkml:trace>
          <inkml:trace contextRef="#ctx0" brushRef="#br0" timeOffset="7339.204">3607 414 2005 0,'0'-8'760'16,"6"-2"-705"-16,5 0-26 0,8 1 12 15,2 0 24-15,3 2-11 0,2 1 7 0,-1 3-3 16,-4 0 12-16,1 2-6 0,-3 1-42 16,-4 0-20-16,-4 5 1 0,-3 2 13 15,-5 3 15-15,-3 3 23 0,0 5 7 16,-11 3-23-16,-4 2-6 0,-7 7-30 0,0-1-2 16,-1 0-17-16,4-4-14 0,7-10 31 15,7-8 0-15,5-5-92 0,6-2-166 16,13-12-54-16,4-3-165 0,5-6-105 15,5-2-163-15,-1-3 8 0</inkml:trace>
          <inkml:trace contextRef="#ctx0" brushRef="#br0" timeOffset="7823.2442">4066 83 1781 0,'0'1'1380'0,"0"-1"-1380"15,1 2-61-15,6-1-125 0,0 3 119 16,7 1 67-16,2 1 0 0,1-1 3 16,3 0-3-16,-1 2 38 0,-1-3-2 15,-2 0-36-15,-2-1-190 0,-5-3-366 16,-6 0-477-16,-3 0 505 0,0-7 69 15</inkml:trace>
          <inkml:trace contextRef="#ctx0" brushRef="#br0" timeOffset="8059.326">4150 81 2186 0,'0'-2'526'0,"0"-1"-452"0,10-2-41 0,4-3 25 16,13-4 73-16,4-1-12 0,8-3 8 15,1 1-40-15,2 0-43 0,-2 4-12 16,-3 2-13-16,-1 4 3 0,-7 3-22 15,-4 1-1-15,-6 1-15 0,-5 0 13 16,-7 4 3-16,-2 4 3 0,-5 3 51 16,0 4 22-16,-6 5-12 0,-10 6 2 0,-5 2-47 15,-6 2-19-15,-5 1-6 0,-1-2-67 16,4-6-47-16,5-6-14 0,4-11 0 16,9-6-115-16,4-10-337 0,1-7-217 15,-1-5-185-15,4-6 597 0,-1-5 202 16</inkml:trace>
          <inkml:trace contextRef="#ctx0" brushRef="#br0" timeOffset="8450.2463">4188-394 310 0,'-7'-22'1930'0,"-1"8"-1681"15,6 7-114-15,2 4-61 0,0 3-74 16,2 6-171-16,10 11 142 0,2 6 29 16,2 15 88-16,2 9 44 0,-1 9 0 15,-1 6-36-15,-2 4 32 0,-2 0-67 16,-2-2 3-16,-3-3-64 0,1-5 35 0,-2-7-19 15,0-3-14-15,-1-8-2 16,1-5 13-16,-1-7-13 0,0-5-6 0,-1-8-84 16,-2-6-172-16,2-7-190 0,-2-2-210 15,1-11 86-15,-1-6 198 0,-1-1 42 16,-1-2 17-16,0 1 185 0,0 2 84 16,0 5 50-16,0 6 209 0,-6 3 1186 15,0 5-929-15,-4 0-233 0,0 5-39 16,-4 5-29-16,-2 2-91 0,1 4-51 0,-4 2-7 15,2 0-4-15,2-2 11 0,2-2-23 16,4-3 0-16,4-3-58 0,4-3-16 16,1-2-55-16,0-3-81 0,3 0-17 15,4-6-27-15,4-4 7 0,5-2 110 16,1-1 137-16,5 2 52 0,-1 2 52 16,4 2-9-16,1 5 2 0,1 0-34 15,4 2 21-15,-2 0-25 0,1 3-20 16,-1-2-39-16,-2-1-4 0,-7-2-627 0,-5-10-502 15</inkml:trace>
          <inkml:trace contextRef="#ctx0" brushRef="#br0" timeOffset="7673.8728">4195-123 2479 0,'1'0'335'0,"2"0"-335"16,3 0-29-16,5 0 29 0,5 0 45 16,4 0-6-16,3 0 19 0,4 0-10 15,-3 0-29-15,0 0-3 0,-4 0 10 16,-5 1-26-16,-4 0-61 0,-6 3-248 16,-5 1-406-16,-8 5-468 0,-11 0 760 15,-5 1 78-15</inkml:trace>
        </inkml:traceGroup>
        <inkml:traceGroup>
          <inkml:annotationXML>
            <emma:emma xmlns:emma="http://www.w3.org/2003/04/emma" version="1.0">
              <emma:interpretation id="{870A2EC3-824F-45B4-93DC-FC05309B4896}" emma:medium="tactile" emma:mode="ink">
                <msink:context xmlns:msink="http://schemas.microsoft.com/ink/2010/main" type="inkWord" rotatedBoundingBox="16026,16655 17007,16598 17025,16914 16044,16971"/>
              </emma:interpretation>
              <emma:one-of disjunction-type="recognition" id="oneOf3">
                <emma:interpretation id="interp3" emma:lang="x-none" emma:confidence="0">
                  <emma:literal>工</emma:literal>
                </emma:interpretation>
                <emma:interpretation id="interp4" emma:lang="x-none" emma:confidence="0">
                  <emma:literal>二</emma:literal>
                </emma:interpretation>
                <emma:interpretation id="interp5" emma:lang="x-none" emma:confidence="0">
                  <emma:literal>亠</emma:literal>
                </emma:interpretation>
                <emma:interpretation id="interp6" emma:lang="x-none" emma:confidence="0">
                  <emma:literal>之</emma:literal>
                </emma:interpretation>
                <emma:interpretation id="interp7" emma:lang="x-none" emma:confidence="0">
                  <emma:literal>乏</emma:literal>
                </emma:interpretation>
              </emma:one-of>
            </emma:emma>
          </inkml:annotationXML>
          <inkml:trace contextRef="#ctx0" brushRef="#br0" timeOffset="9531.5132">4387 534 101 0,'-25'5'1748'0,"2"1"-1520"15,4 1-185-15,5 1 38 0,3-1 29 16,4-1-45-16,3-2 2 0,3-1 40 16,-2-3-17-16,3 5-54 0,0-4-25 15,0 3-11-15,0-1-20 0,0 0 19 16,0 0 1-16,3-1 13 0,-2 3 0 0,4-3-10 16,1 1 10-16,4 0 3 0,2-1 16 15,7-2 23-15,5 0 42 0,4-2 63 16,10-5-29-16,-1-1-51 0,3-3-32 15,3 1 9-15,4-1-28 0,6 1-29 16,6 3-2-16,4 3 2 0,5 4 35 16,1 1-35-16,-1 7-8 0,-5 2 8 15,-4 0 16-15,-8 1-16 0,-7-4-111 16,-10-6-308-16,-9-1-813 0,-13-3 194 16,-10-5 384-16</inkml:trace>
          <inkml:trace contextRef="#ctx0" brushRef="#br0" timeOffset="9115.5062">4339 491 188 0,'-3'0'2662'0,"3"-1"-2473"0,1-6-189 0,12-3 0 16,7-1 51-16,8-6 64 0,4-1-9 15,9-3-27-15,0 0-25 0,0-1-15 16,-3 4-30-16,-3 3-9 0,-6 6-13 16,-7 2 1-16,-7 4-20 0,-2 1 29 15,-7 2-13-15,-5 0-3 0,-1 0-3 16,0 5 22-16,-1 5 0 0,-7 3 38 16,-3 7-16-16,2 1-20 0,0 3-2 15,1-4-14-15,2 0-11 0,3-4 9 16,1-1 13-16,2 2-18 0,0-3 19 15,0 1-12-15,2-2-5 0,1-3-42 16,-2 0-121-16,4-4-197 0,-2-2-285 0,-1-4-643 16,-2 0 590-16</inkml:trace>
        </inkml:traceGroup>
        <inkml:traceGroup>
          <inkml:annotationXML>
            <emma:emma xmlns:emma="http://www.w3.org/2003/04/emma" version="1.0">
              <emma:interpretation id="{CBCA56C9-54AF-4AA5-8B80-97B9EC8D9A17}" emma:medium="tactile" emma:mode="ink">
                <msink:context xmlns:msink="http://schemas.microsoft.com/ink/2010/main" type="inkWord" rotatedBoundingBox="16248,16206 16490,16192 16510,16550 16269,16564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8708.5785">4599-115 1532 0,'2'-3'1230'15,"2"1"-1230"-15,1 2 0 0,3 0 0 16,3 0 2-16,1 0 24 0,2 2 22 15,0 2 23-15,0 0-17 0,-2-1-6 16,-1 3-12-16,-2-2-17 0,-2-1-16 16,-3-1 16-16,-1 3 4 0,-1 3 2 15,-2 5 30-15,0 5 31 0,-5 4 6 0,-7 4-41 16,-2 4-38-16,-5 3-10 16,-2 2 9-16,-3-1-12 0,0-1-39 0,0-4-46 15,3-6-30-15,2-7-10 16,5-9-35-16,5-5-214 0,1-2-287 0,3-9-449 15,-1-5 367-15</inkml:trace>
        </inkml:traceGroup>
        <inkml:traceGroup>
          <inkml:annotationXML>
            <emma:emma xmlns:emma="http://www.w3.org/2003/04/emma" version="1.0">
              <emma:interpretation id="{1EB63381-772C-47BD-BDA8-8B416040958B}" emma:medium="tactile" emma:mode="ink">
                <msink:context xmlns:msink="http://schemas.microsoft.com/ink/2010/main" type="inkWord" rotatedBoundingBox="16333,16323 16571,16309 16599,16790 16360,16804"/>
              </emma:interpretation>
              <emma:one-of disjunction-type="recognition" id="oneOf5">
                <emma:interpretation id="interp9" emma:lang="x-none" emma:confidence="0">
                  <emma:literal>?</emma:literal>
                </emma:interpretation>
                <emma:interpretation id="interp10" emma:lang="x-none" emma:confidence="0">
                  <emma:literal>∶</emma:literal>
                </emma:interpretation>
                <emma:interpretation id="interp11" emma:lang="x-none" emma:confidence="0">
                  <emma:literal>之</emma:literal>
                </emma:interpretation>
                <emma:interpretation id="interp12" emma:lang="x-none" emma:confidence="0">
                  <emma:literal>户</emma:literal>
                </emma:interpretation>
                <emma:interpretation id="interp13" emma:lang="x-none" emma:confidence="0">
                  <emma:literal>〉</emma:literal>
                </emma:interpretation>
              </emma:one-of>
            </emma:emma>
          </inkml:annotationXML>
          <inkml:trace contextRef="#ctx0" brushRef="#br0" timeOffset="8862.5948">4571 2 2415 0,'13'0'217'0,"4"2"-217"16,6 4 26-16,6 4 86 0,2 2-70 15,-1 2-29-15,-4 1 10 0,-2 0-20 16,-4 0-2-16,-3 4 12 0,-5 1 29 15,-6 1-42-15,-6 1-7 0,0 1-131 16,-11-2-133-16,-7 0-267 0,-7-1-276 16,-4 0 139-16</inkml:trace>
          <inkml:trace contextRef="#ctx0" brushRef="#br0" timeOffset="9245.4925">4720 443 1843 0,'2'0'290'0,"2"2"-290"16,-1 3 0-16,2-1 0 0,-2 0 13 15,2 1 6-15,-2-3-3 0,-2 1-16 16,-1 0-22-16,0-3-118 0,0 1-251 16,-7 0-270-16,-3 2-102 0</inkml:trace>
        </inkml:traceGroup>
      </inkml:traceGroup>
    </inkml:traceGroup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16:27.8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AE5F17-1F29-40CD-B265-F4530EDDBEA8}" emma:medium="tactile" emma:mode="ink">
          <msink:context xmlns:msink="http://schemas.microsoft.com/ink/2010/main" type="writingRegion" rotatedBoundingBox="24080,16165 30524,15926 30563,16979 24119,17218"/>
        </emma:interpretation>
      </emma:emma>
    </inkml:annotationXML>
    <inkml:traceGroup>
      <inkml:annotationXML>
        <emma:emma xmlns:emma="http://www.w3.org/2003/04/emma" version="1.0">
          <emma:interpretation id="{9651BFAF-2650-4BD3-AFEC-8442ED8E45DF}" emma:medium="tactile" emma:mode="ink">
            <msink:context xmlns:msink="http://schemas.microsoft.com/ink/2010/main" type="paragraph" rotatedBoundingBox="24080,16165 30524,15926 30563,16979 24119,1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565E04-D452-4D0B-8394-87DEE3A37E78}" emma:medium="tactile" emma:mode="ink">
              <msink:context xmlns:msink="http://schemas.microsoft.com/ink/2010/main" type="line" rotatedBoundingBox="24080,16165 30524,15926 30563,16979 24119,17218"/>
            </emma:interpretation>
          </emma:emma>
        </inkml:annotationXML>
        <inkml:traceGroup>
          <inkml:annotationXML>
            <emma:emma xmlns:emma="http://www.w3.org/2003/04/emma" version="1.0">
              <emma:interpretation id="{25EDB8FB-3996-45C3-807A-7B9289B9621B}" emma:medium="tactile" emma:mode="ink">
                <msink:context xmlns:msink="http://schemas.microsoft.com/ink/2010/main" type="inkWord" rotatedBoundingBox="24080,16173 24662,16152 24700,17170 24118,17192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44 17 435 0,'-7'-11'2796'15,"-1"6"-2456"-15,2 3-267 0,-1 2-73 16,7 8-171-16,0 10-4 0,0 12 172 16,0 27 3-16,2 25 54 0,6 23 19 15,0 4-41-15,-1-8-29 0,0-25 0 0,-1-28 29 16,-5-14-29-16,2-7 20 0,-1-3-4 16,-2-1-18-16,1-5 1 0,1-10-2 15,0-6 0-15,1-2 0 0,0-5-14 16,1-10-2-16,10-8 16 0,2-9-47 15,2-9-36-15,6-6-10 0,-3-1 39 0,4 3 16 16,-3 7 22-16,-5 9 13 0,0 9-13 16,-5 9-3-16,2 7 3 0,-3 4 16 15,2 5 1-15,1 10 40 0,-4 3 13 16,3 8-6-16,-4 0 42 0,-6 4 40 16,-1 3-3-16,-2 0 18 0,0-1 9 15,-6-1 12-15,-7-1-72 0,-1-2-29 16,-4-2 16-16,-6 2-12 0,-5 0-48 0,-5 2-5 15,-6 2-16-15,1-2-2 16,-2-4-36-16,6-8-5 0,7-6-47 0,9-5-176 16,10-6-216-16,9-1-525 0,2-8-385 15,18-5 338-15</inkml:trace>
          <inkml:trace contextRef="#ctx0" brushRef="#br0" timeOffset="137.3458">565 844 3290 0,'10'2'400'0,"-9"-2"-265"15,1 3-135-15,-2 4-82 0,1 3 76 16,1 6 6-16,-2 5 47 0,0-1-47 16,-2 0 0-16,-4-2 0 0,-5-3-284 15,0-3-362-15,-3-4-644 0,0-4 16 16</inkml:trace>
        </inkml:traceGroup>
        <inkml:traceGroup>
          <inkml:annotationXML>
            <emma:emma xmlns:emma="http://www.w3.org/2003/04/emma" version="1.0">
              <emma:interpretation id="{50BB544D-464B-4DD1-95A1-B92D3D7EF426}" emma:medium="tactile" emma:mode="ink">
                <msink:context xmlns:msink="http://schemas.microsoft.com/ink/2010/main" type="inkWord" rotatedBoundingBox="25061,16147 26719,16086 26756,17086 25098,17147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99784.2037">1232-36 1897 0,'2'0'583'0,"-1"1"-512"15,5 2-69-15,-1 0 73 0,1-1 12 16,0 1-33-16,-3-1-18 0,2 0-33 16,1 2 0-16,-1-2 13 0,-4 3-16 15,1 0-12-15,-2 0-91 0,0 3-381 0,-2 2-329 16,-10-2 311-16,-2 5 72 0,-4-1-53 16</inkml:trace>
          <inkml:trace contextRef="#ctx0" brushRef="#br0" timeOffset="99982.5692">956 237 134 0,'0'0'1821'0,"2"-3"-1293"0,7-2-366 15,2-2-98-15,9-1 58 0,6-3 39 16,10-2 34-16,7-1-60 0,4 0 1 16,-1 0-60-16,1 2-38 0,-4 1 42 15,-6 3-78-15,-6 2-2 0,-1-1 1 0,-7 2-2 16,-4 2-21-16,-5 1 19 0,-3 1-73 15,-4 1-175-15,-5 0-252 0,-2 6-506 16,-5 4 358-16,-7 3 221 0,-5 0 16 16</inkml:trace>
          <inkml:trace contextRef="#ctx0" brushRef="#br0" timeOffset="100342.9984">1215 301 24 0,'39'43'1533'0,"-32"-50"-1149"0,9-1-209 16,-1-2 49-16,6 3-59 0,2 1-75 16,-3-4-12-16,6 5-17 0,-4-3-6 15,1 3-17-15,-6 2-22 0,-1 1-16 16,-5 2 0-16,-7 0-1 0,-1 0 1 16,-3 5 0-16,0 5 25 0,-3 3 13 0,-4 5-38 15,-7 3-19-15,-5 1-97 16,-1 4-138-16,-2 0-303 0,-3-3-56 0,2 0 232 15,-2-3 91-15,2-4-33 0,4-3 53 16</inkml:trace>
          <inkml:trace contextRef="#ctx0" brushRef="#br0" timeOffset="100123.7514">1215 301 1253 0,'3'3'166'0,"5"1"-108"0,-2 0 37 15,5 3 9-15,1-2-39 0,-4 3-23 16,4 0-16-16,-2-2 0 0,-4 2-26 16,-5-2-351-16,1-1-242 0,-2-3 36 15</inkml:trace>
          <inkml:trace contextRef="#ctx0" brushRef="#br0" timeOffset="100577.1258">1060 618 1257 0,'-2'1'723'16,"-1"0"-408"-16,3 0-141 0,0 4-48 16,0 2-74-16,3 4-23 0,4 2 6 15,3 3-18-15,6 4-14 0,1 2 30 0,3 1 12 16,2 2-23-16,-4-1-5 16,1-1 24-16,-3-3-28 0,-1-1 0 0,-3-4 10 15,-4-5-23-15,1-5-29 16,-5-2-251-16,-1-3-416 0,-3-1-612 0,0-9 683 15</inkml:trace>
          <inkml:trace contextRef="#ctx0" brushRef="#br0" timeOffset="100837.5064">1120 670 8 0,'0'-10'2079'0,"0"-1"-1939"0,11 1-85 16,9-3-16-16,7 2 122 0,11-4-77 15,6 2 3-15,2-2 4 0,2 4-37 16,2 1-9-16,-3 1 10 0,-1 4-10 15,-7 2 25-15,-4 0-2 0,-5 3 5 16,-4 0-15-16,-2 7 6 0,-6 2-16 16,-1 2-10-16,-3 3-6 0,-1 2 18 15,-7 4 1-15,-2 4 13 0,-2 3 15 0,-2 1-16 16,-3 3 0-16,-3 2-12 0,-7 0-7 16,-2 0-32-16,1-2 7 0,-2-5 0 15,2-3-6-15,0-8-1 0,5 0-12 0,-2-6-17 16,-3-2-127-16,3 0-166 0,-3-4-160 15,1-3-301-15,-6 0-494 0</inkml:trace>
          <inkml:trace contextRef="#ctx0" brushRef="#br0" timeOffset="101012.0941">1277 676 2061 0,'-3'-2'360'0,"-2"2"-234"0,5 0 48 16,-1 0-20-16,1 0-102 0,0 5-52 15,1 0-74-15,8 3 74 0,1 3 26 16,-2 1-26-16,2 4 1 0,0 0 24 0,-4-1 27 16,-3-1-52-16,2 0-90 0,-2-7-371 15,-3-1-586-15,0-6-17 0</inkml:trace>
          <inkml:trace contextRef="#ctx0" brushRef="#br0" timeOffset="101244.9099">1353 653 1429 0,'6'-4'521'0,"2"4"-388"15,0 0-55-15,1 0 64 0,3 0-28 16,2 0 11-16,0 3-5 0,-3 2-30 16,-2-1-13-16,4 0-22 0,-7 0-26 15,0-1-13-15,-1 2 0 0,-5 3 10 16,0 1 25-16,0 5 4 0,-3 0-14 16,-7 2-38-16,-2 0 20 0,3-3-11 15,-1 0 0-15,4-6-12 0,0-2-1 0,6-5 0 16,0 0-27-16,0 0-84 0,11-2 32 15,4-6 77-15,6-2 3 0,5-3-48 16,3 0-187-16,5-5-328 0,-1 1-630 16</inkml:trace>
          <inkml:trace contextRef="#ctx0" brushRef="#br0" timeOffset="102641.1811">2165 145 549 0,'3'0'1049'16,"-3"0"-828"-16,0 2-119 0,0 1 57 15,0 0 19-15,0 4 61 0,-3-1-19 16,-3 4-56-16,-3 4-55 0,-1 2-48 16,-3 5-60-16,-5 2-1 0,-3-1-2 15,1 2-21-15,-5-1-47 0,-2 2-62 0,0 1-64 16,-3-1-82-16,1-1-284 16,1-4 90-16,8-4 426 0,3-6 46 0,6-3 88 15,3-4 16-15,6-2 46 0,2-1 6 16,0 0 8-16,2-6-5 0,9-2 19 15,1-2-10-15,7-3-61 0,6-3-56 16,1 1 1-16,3-2 6 0,2 1-32 16,-3 3-10-16,-1 3 10 0,-4 2-4 0,-6 1-6 15,-3 4-3-15,-6 1-13 0,1 1 0 16,-6 1 1-16,-3 0 14 0,0 0 72 16,0 1 28-16,-3 4-47 0,-6 2-54 15,1 4-14-15,-6 6-19 0,-3 4 19 16,-5 2 26-16,2 3-26 0,-2 1 1 15,1 2 1-15,-4 2 53 0,6-1 15 16,1 1-70-16,2-1-2 0,2-1-11 0,3 1-3 16,0-3 14-16,5-2-14 0,5-5-19 15,1-4-151-15,0-6-236 0,6-5-402 16,6-5-457-16</inkml:trace>
          <inkml:trace contextRef="#ctx0" brushRef="#br0" timeOffset="102261.7567">1865 242 167 0,'-7'-5'2264'0,"4"0"-2032"0,2 4-203 15,1 1 42-15,0 0-36 0,0 0-35 16,0 0-151-16,4 0-27 0,9 0 152 16,5 0 7-16,4 1-159 0,0-1-482 0,6 0-21 15,-4-3 196-15,0-7 80 16</inkml:trace>
          <inkml:trace contextRef="#ctx0" brushRef="#br0" timeOffset="102115.4712">1917 5 1501 0,'0'0'1114'0,"0"0"-1085"0,0 4-29 16,0 3-104-16,6 4 104 0,4 5 23 15,5 7 96-15,-1 4-12 0,5 2-17 16,-4-1-52-16,1 0-36 0,-4-3 18 15,1-1 18-15,-6-1-35 0,0-1-3 16,-4-2-315-16,-3-3-426 0,-2-2-396 16,-7-7 485-16</inkml:trace>
          <inkml:trace contextRef="#ctx0" brushRef="#br0" timeOffset="102947.2497">2091 477 1445 0,'3'0'576'0,"-3"0"-187"0,0 5-105 16,0 5-213-16,0 7-45 0,-6 5 35 16,3 4 26-16,-4 5-49 0,3 1 4 15,-1-3-15-15,4 1-27 0,1-7-23 16,0-4 10-16,0-5-12 0,6-3-14 16,2-4-9-16,1-2 23 0,8-1 25 0,3-2 20 15,5 0-1-15,9-2 45 0,3 0 3 16,5-3 4-16,1-2 9 0,2-2-36 15,-3 3 24-15,0-2 14 0,-5 1-24 16,-6 2-1-16,-4-2 9 0,-4-1 17 16,-4-1 30-16,-1 0-9 0,-4 1-3 15,-1-1 2-15,-6 2 3 0,-4 0 44 16,-1 0 72-16,-2-2 34 0,0-4 35 16,-9-7-123-16,-5-7-168 0,-3-12-39 15,-7-11-56-15,-10-19-149 0,-14-25-277 0,-6-25-578 16,-3-7-749-16,7 7 520 15</inkml:trace>
        </inkml:traceGroup>
        <inkml:traceGroup>
          <inkml:annotationXML>
            <emma:emma xmlns:emma="http://www.w3.org/2003/04/emma" version="1.0">
              <emma:interpretation id="{33FACA91-2C5C-4051-87C4-86B9F480CD18}" emma:medium="tactile" emma:mode="ink">
                <msink:context xmlns:msink="http://schemas.microsoft.com/ink/2010/main" type="inkWord" rotatedBoundingBox="26976,16114 27688,16087 27721,16976 27009,17002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109538.2298">3069 460 691 0,'0'7'985'0,"0"-1"-875"0,6-1-80 15,4 4 78-15,-3 0 18 0,6 0-44 16,-2 2-56-16,-5-1-26 0,0 1-2 16,0 1-147-16,-4-3-356 0,-2-5-807 0</inkml:trace>
          <inkml:trace contextRef="#ctx0" brushRef="#br0" timeOffset="109924.4101">3083 735 1484 0,'5'-7'450'0,"-1"0"-178"0,6-3-39 15,1 1-88-15,-1-3-57 0,6-2-18 16,-1-2-37-16,4-3-33 0,-4-1-14 16,6-2-35-16,-4 0-215 0,-3-3-193 0,-5 2-577 15</inkml:trace>
          <inkml:trace contextRef="#ctx0" brushRef="#br0" timeOffset="109737.5457">3144 421 191 0,'4'-5'1305'0,"-1"3"-1120"0,3-1-183 15,2 3 125-15,0 0 17 0,0 0-66 16,-4 0-45-16,3 3-33 0,-4 1-4 16,-3 1 3-16,0 3-25 0,0 0-61 15,0 2 48-15,-3 0 21 0,-4 1 16 16,4 1-9-16,2-1-9 0,-1 1-32 15,2 0-33-15,0-1 14 0,0-2 19 16,0 0-20-16,0-3-100 0,2 3-125 16,-2-3-64-16,0 2-40 0</inkml:trace>
          <inkml:trace contextRef="#ctx0" brushRef="#br0" timeOffset="108946.3897">2874 278 1384 0,'3'21'525'0,"0"6"-366"15,6 7-127-15,-1 4 111 0,1 6 25 16,-1-1-35-16,3 1-33 0,-3-2-58 0,-2-5 16 16,3-4-39-16,-1-4-19 0,-2-6-12 15,0-6-120-15,-3-6-159 0,5-11-163 16,-2-3-660-16,1-12 354 0</inkml:trace>
          <inkml:trace contextRef="#ctx0" brushRef="#br0" timeOffset="110191.2156">3024 132 2161 0,'-23'-25'310'16,"4"5"-235"-16,4 1 22 0,4 9 109 16,3 2 73-16,2 6-24 0,6 2-74 15,0 0-181-15,0 5-6 0,9 5-159 0,8 8 85 16,10 8 80-16,7 9 6 0,8 6 17 15,1 6-11-15,0 6 17 0,2 0-7 16,-6 1 32-16,-2-2-40 0,-2-6-12 16,-9-3 9-16,-1-8 17 0,-5-4-28 0,-6-7 3 15,-2-5-2-15,-3-6 1 16,-4-5-2-16,-2-4-61 0,-1-4-104 0,-1 0-59 16,1-1-81-16,1-7-98 0,-1-4-195 15,-2-1-131-15,0 0 44 0,0-2 335 16</inkml:trace>
          <inkml:trace contextRef="#ctx0" brushRef="#br0" timeOffset="109419.676">2964 313 803 0,'-2'-1'1402'0,"2"-2"-1111"15,0 0-217-15,2 0 91 0,5-2-7 16,7-2-49-16,3-3-32 0,10 0-36 16,1-1-25-16,1 1-3 0,2-1 0 0,-1 2-12 15,-2 1 2-15,-5 3-3 0,-5 1-48 16,-1 1-163-16,-9 2-121 0,-3 1-209 16,-5 2-269-16,0 6 122 0,-8 7 152 15</inkml:trace>
          <inkml:trace contextRef="#ctx0" brushRef="#br0" timeOffset="108770.973">2951-61 339 0,'0'-1'2073'0,"0"1"-1840"0,0 0-233 0,2 0 0 16,-1 0 0-16,4 2-2 0,0 1 2 16,-1 2-29-16,6 0 1 0,-3 5 26 15,-2 0-213-15,-2 1-389 0,-3 4-197 16,-1-1 237-16</inkml:trace>
          <inkml:trace contextRef="#ctx0" brushRef="#br0" timeOffset="110286.5513">3432 567 79 0,'-6'-6'460'0,"3"2"140"0,-2 4 5 16,0 0-117-16,-1 0-132 0,0 2-105 16,0 5-81-16,-1-1-131 0,0 5-39 15,-6 1-52-15,6 1 40 0,-4 5-21 0,-3 2 21 16,1 1-88-16,-1-6-287 16,2-3-626-16,0-8-426 0</inkml:trace>
          <inkml:trace contextRef="#ctx0" brushRef="#br0" timeOffset="110427.6383">3288 116 2380 0,'3'0'97'0,"5"0"-97"0,-1 4-13 16,7 5 13-16,0 4 16 0,9 3 10 16,-1 2-26-16,0 2-127 0,3-3-471 15,1-3-915-15</inkml:trace>
          <inkml:trace contextRef="#ctx0" brushRef="#br0" timeOffset="109235.7054">3337 22 1381 0,'13'-3'309'0,"-4"3"-257"16,-1 0-39-16,4 0 78 0,-1 0 7 0,-3 3 16 15,3 0 6-15,-2 4-52 0,-3 1-16 16,2 7-23-16,1 5 71 0,0 6 62 16,-1 5-17-16,5 7-7 0,-4 8-57 15,0 3-62-15,4 7 3 0,-1 4 13 16,0 2 36-16,-1 1 25 0,-1-2-35 0,2-4-36 16,-1-9 42-16,-3-10-38 0,1-9 41 15,-3-6-45-15,-3-8 10 0,2-2 19 16,-4-6-7-16,1-2-18 0,0-4-7 15,-2-1 48-15,0 0-7 0,-4-1-63 16,-5-9-119-16,-6-3-285 0,-2-7-556 16,-8-6-141-16</inkml:trace>
        </inkml:traceGroup>
        <inkml:traceGroup>
          <inkml:annotationXML>
            <emma:emma xmlns:emma="http://www.w3.org/2003/04/emma" version="1.0">
              <emma:interpretation id="{DF3903A3-799F-417C-9AF3-E23B2E2E3910}" emma:medium="tactile" emma:mode="ink">
                <msink:context xmlns:msink="http://schemas.microsoft.com/ink/2010/main" type="inkWord" rotatedBoundingBox="27843,16025 30524,15926 30563,16979 27882,17078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120217.5852">5385 158 2132 0,'0'3'327'0,"0"-1"-327"0,5 1 113 16,4 3 51-16,1 0-13 0,7 4-64 15,-3-1-74-15,3 2-11 0,-3 0 20 16,3 2 10-16,-7-1-20 0,3 1-12 15,-5-2-54-15,-4-1-216 0,-4-3-296 16,0-1-505-16</inkml:trace>
          <inkml:trace contextRef="#ctx0" brushRef="#br0" timeOffset="120837.0666">5636 358 533 0,'-10'-18'466'0,"0"2"-95"0,-1 5-46 0,1 4 95 15,0 2-22-15,-1 5-27 0,-1 0-178 0,1 3-123 16,-6 5-70-16,0 4-18 0,-3 1-5 16,3 4 7-16,1-1-12 0,2 0 2 15,4-4-74-15,5-4-138 0,3-3-195 16,2-3-191-16,0-2-37 0,5-2 94 15,6-4 169-15</inkml:trace>
          <inkml:trace contextRef="#ctx0" brushRef="#br0" timeOffset="120477.0624">5424 189 2049 0,'8'-6'328'0,"0"1"-325"0,9-3 81 0,3 0 87 15,3-1-3-15,7-2 8 16,1-2-32-16,0 3-44 0,-2 0-43 0,-1 2-19 16,-2 3-25-16,-6 0 9 0,-4 2-3 15,-4 2-8-15,-5 1-11 0,-6 0-19 16,-1 0 19-16,0 1 35 0,-1 5-10 16,-7 3-2-16,-5 3-21 0,1 4-2 15,-7 5-15-15,-5 0-116 0,3 2-105 16,0-5-18-16,2-6 80 0,10-6 97 15,1-3 12-15,5-3-232 0,1 0-208 16,-1-5-28-16,-1-3 34 0,1-5-130 0</inkml:trace>
          <inkml:trace contextRef="#ctx0" brushRef="#br0" timeOffset="120046.6132">5430-19 2030 0,'8'-6'330'16,"4"0"-297"-16,2 1 41 0,3 1 55 16,0 0-38-16,7 1-30 0,-4 1-19 15,-1-1-4-15,-1 3-38 0,-2 0-2 16,-1-1-14-16,-4 1-42 0,1 0-171 0,-4 0-201 16,-3 0-306-16,-5 0-412 0</inkml:trace>
          <inkml:trace contextRef="#ctx0" brushRef="#br0" timeOffset="120717.3098">5463-172 1573 0,'-8'-18'371'0,"3"7"-192"0,2 4 41 16,3 4 61-16,-1 3-62 0,1 0-68 15,0 5-64-15,0 8-65 0,0 4 7 16,8 10 3-16,2 11 16 0,7 6 25 16,-1 8 39-16,4 6-55 0,-3 2-3 15,2 2 6-15,-4-3-12 0,-1-2-46 16,-4-6 23-16,2-8-23 0,-4-7-2 16,-2-6 1-16,2-9-1 0,-2-3 0 15,0-8-53-15,-1-3-109 0,-2-6-106 16,-2-1-95-16,-1-3-66 0,2-9-41 15,-1-3-97-15,-1-4-39 0,0-3 32 0</inkml:trace>
          <inkml:trace contextRef="#ctx0" brushRef="#br0" timeOffset="120913.4783">5488 374 217 0,'14'-9'643'0,"4"-1"-132"16,1 1-98-16,-2 2-71 0,5 1-96 15,-4 2-100-15,2 4-36 0,0 0-33 16,-2 0-42-16,2 3-25 0,-3-1-10 16,-2 1-171-16,-4 0-311 0,2-3-711 15</inkml:trace>
          <inkml:trace contextRef="#ctx0" brushRef="#br0" timeOffset="110806.088">3895 116 291 0,'2'1'1976'0,"-2"4"-1685"16,0-3-243-16,0 3 65 0,0 3 57 16,-5 0 13-16,-2 7-42 0,2 1-39 15,-7 4-31-15,-4 2-71 0,1 4-28 16,-4 2-81-16,-1-2-76 0,3-3-66 16,1-5-71-16,7-7-314 0,3-4-402 15,3-7 236-15</inkml:trace>
          <inkml:trace contextRef="#ctx0" brushRef="#br0" timeOffset="110962.7875">3838 316 1565 0,'2'18'586'15,"-1"6"-424"-15,1 6-123 0,1 6 87 16,0 2 13-16,-2 3 80 0,3-2-94 16,0-1 7-16,2-2-56 0,-1-3-9 15,3-5-49-15,-4-3-18 0,1-5-3 16,3-4-10-16,-2-5-79 0,0-9-229 0,1-2-344 15,-4-13-1095-15</inkml:trace>
          <inkml:trace contextRef="#ctx0" brushRef="#br0" timeOffset="112322.664">4044 590 139 0,'-15'7'473'0,"-2"2"-53"0,0-2-107 0,-3 4-40 15,2-2 5-15,0 2-51 0,-1 1-13 0,5-3-53 16,2-1-19-16,-1-1-26 15,9 0-25-15,-2-4-11 0,3 0-6 16,1-1-7-16,2-2 3 0,0 0 4 16,0 0 9-16,3-1 9 0,8-1-44 0,6-3-45 15,9 2 77-15,12-2-11 0,10-4-15 16,9 0 9-16,10 0-23 0,2 1-40 16,1 4-12-16,-3 3-4 0,-5 1-19 15,-3 0 33-15,-3 4-42 0,-10-1-102 16,-6 0-201-16,-7-3-445 0,-11 2-1317 15</inkml:trace>
          <inkml:trace contextRef="#ctx0" brushRef="#br0" timeOffset="111314.1625">4046-78 1847 0,'0'-5'452'0,"0"5"-268"0,0 0-6 16,0 0-33-16,0 0-55 0,0 0-23 16,0 3 7-16,0 4-7 0,0 4 10 15,0 4-23-15,0 5 4 0,-6 6-29 0,-1 0-3 16,-5 4-26-16,-2 1-70 0,2-2-93 16,-4-4-49-16,5-2-52 0,-1-3-120 15,0-4 24-15,7-6-126 0,0-3-211 16,4-6 77-16</inkml:trace>
          <inkml:trace contextRef="#ctx0" brushRef="#br0" timeOffset="111492.0673">3964 213 592 0,'3'1'388'0,"-3"4"-104"15,1 3 44-15,1 2-1 0,1 3-36 16,0 5-48-16,5 5-68 0,-4 5-37 16,3 3-3-16,-1 2-39 0,-3 2 4 15,3-4-4-15,2 0-55 0,-3-3 33 16,-1-5-27-16,1-3-21 0,-4-4-7 15,3-4-19-15,-3-6-2 0,1-3-36 16,-1-3-138-16,-1-3-115 0,3-10-145 16,-3-5-701-16,2-7-183 0</inkml:trace>
          <inkml:trace contextRef="#ctx0" brushRef="#br0" timeOffset="111918.1196">3992 357 2245 0,'0'-3'291'0,"0"3"-291"0,6 0 0 16,0-1 6-16,8 1 98 0,-2 0 18 16,4 0-38-16,-2 0-39 0,-2 0-42 15,2 0 13-15,-5 0-15 0,-1 1-1 16,-3 2-29-16,-4 0-164 0,-1 4-207 16,0 0-202-16,-10 2-186 0</inkml:trace>
          <inkml:trace contextRef="#ctx0" brushRef="#br0" timeOffset="111111.7473">4001 91 2322 0,'5'-5'297'0,"5"0"-297"16,1 3-36-16,3-2 17 0,5 3 19 15,-1-2 3-15,-2 3-3 0,2 0 0 16,-5 0-135-16,-2 0-231 0,-7 2-455 16,-2 0-339-16</inkml:trace>
          <inkml:trace contextRef="#ctx0" brushRef="#br0" timeOffset="112124.4659">4032 456 510 0,'0'1'762'16,"0"1"-478"-16,1-2-171 0,1 0 60 16,4 0 32-16,0 0-36 0,2 0-23 0,0 0-37 15,0 0-44-15,2 0-36 0,1 0-29 16,0 1 0-16,0 1-16 0,-2 3-16 16,-2-2-43-16,2 2-38 0,-3 0-23 15,0-2 3-15,-1 1 52 0,-5-3 36 16,1 1 26-16,1-2 19 0,-2 0 33 15,0 0 22-15,0 0-49 0,0 3-6 16,-2 0-84-16,1 2-21 0,-5 2-41 16,-2 2-36-16,-3 2-50 0,2-1-159 15,-4 1-137-15</inkml:trace>
          <inkml:trace contextRef="#ctx0" brushRef="#br0" timeOffset="111791.2811">4046 222 2086 0,'0'-4'353'0,"0"3"-246"0,0-2 6 16,1 0-65-16,4 2 13 0,3-3 20 15,-2 2-14-15,3 1-25 0,-1 1-13 16,1 0-13-16,-2 0-13 0,0 0 13 16,-1 1 3-16,2 5 17 0,-3 2 12 15,3 4 6-15,1 2 0 0,0 7 26 16,-1 5 6-16,3 4-16 0,-2 3 0 16,-1 3-45-16,4 0-12 0,-1 0 34 15,-5-2-45-15,7-1 1 0,-5-1 10 16,1-3-13-16,-5-3 0 0,6-3-3 15,-6-6 3-15,1-3 16 0,0-3-13 0,-4-5 16 16,-1 1-3-16,0-4-16 16,0-3-23-16,-1 0-110 0,-9-3-173 0,-2-6-220 15,1-2-614-15,-9-6-425 0</inkml:trace>
          <inkml:trace contextRef="#ctx0" brushRef="#br0" timeOffset="118369.3719">4640 309 1974 0,'0'0'385'0,"0"0"-320"0,0 0 48 0,0 0-10 16,0-3-35-16,3 3-29 0,0-3-26 16,6 0 12-16,-1-1 4 0,3 0-28 15,-4 0-1-15,4-1 0 0,-3 0 0 16,-3 2 0-16,1 0 16 0,2 1-13 15,-4 0-3-15,-1 2-20 0,1 0-12 16,-1 0-3-16,-2 5-7 0,1 5 16 16,1 3 26-16,5 8 11 0,-2 8 76 15,-2 7-42-15,1 6 61 0,-2 7-45 16,-1 2-29-16,1 2 16 0,0-4-26 16,3-5 58-16,-1-6-38 0,1-10-10 15,-1-5 6-15,-1-6 10 0,4-6-23 0,-3-3-9 16,-2-6-16-16,0-2-3 0,0 0-13 15,-1 0 0-15,1-5 4 0,0-4-19 16,6-5 30-16,-1-6-88 0,3-6-205 16,0-7-254-16,-4-5-522 0,3-6-222 0</inkml:trace>
          <inkml:trace contextRef="#ctx0" brushRef="#br0" timeOffset="118043.358">4730 75 2358 0,'0'0'323'16,"0"0"-239"-16,0 0-58 0,0 0 90 16,0 0-1-16,0 0-83 0,0 0-32 15,1 3-58-15,1-2 7 0,-1 1 29 16,2 3-65-16,2 0-135 0,-2 5-241 16,-3 1-240-16,0 4-559 0</inkml:trace>
          <inkml:trace contextRef="#ctx0" brushRef="#br0" timeOffset="118543.7473">4942 112 2015 0,'0'0'437'0,"0"8"-288"15,0 6-127-15,0 7 78 0,-2 7-23 16,2 11 13-16,0 7-25 0,0 5 37 0,0 2-18 16,0 1 34-16,0 0-80 0,0-3-6 15,0-5-19-15,-1-7-13 0,1-7-4 16,-2-8-8-16,2-9-129 0,0-4-157 16,0-8-182-16,0-3-290 0,0-11-443 15</inkml:trace>
          <inkml:trace contextRef="#ctx0" brushRef="#br0" timeOffset="119070.9227">4930 306 2183 0,'-5'-3'295'0,"5"1"-247"0,0 2 23 15,0 0 78-15,0 0-37 0,3-1-99 16,3 0-13-16,5-2 0 0,5 0 21 16,1-2-2-16,6 2-18 0,0-4 12 15,-3 0-10-15,5-1-3 0,-8-3-228 0,-3 1-125 16,-2-1-368-16,-7-1-632 0</inkml:trace>
          <inkml:trace contextRef="#ctx0" brushRef="#br0" timeOffset="119495.241">4953 550 249 0,'0'2'1433'0,"6"1"-1254"15,0 1-38-15,2-1 141 0,1 2-30 16,7 2-100-16,-2 1-107 0,3 0-19 15,-2 0-7-15,2 2 10 0,-6 0-29 16,3-2-58-16,-6-3-194 0,-3-1-295 16,-5-1-601-16,0-3 346 0</inkml:trace>
          <inkml:trace contextRef="#ctx0" brushRef="#br0" timeOffset="118917.1527">4936 104 2006 0,'-2'-9'425'0,"2"1"-335"0,0 2-22 16,0 0 51-16,6 1 16 0,1-2-9 0,2 2-56 16,3-1-41-16,2 0-27 15,5 0-2-15,-1 3-3 0,1 0 1 0,1-1-11 16,-6 1 12-16,3 3-22 0,-6 0 7 15,0 0 16-15,-3 3 0 0,-1 2 26 16,-2 2-23-16,3-1 20 0,0 1 2 16,-2 3-2-16,2-1-7 0,-4 1-3 15,5 2 18-15,-2 3 14 0,2 3-29 16,-3 3 35-16,7 4 10 0,-1 4 15 16,0 7-41-16,1 5 22 0,-1 7 0 15,4 5-22-15,-4 4 22 0,4 0-9 16,-4 1-14-16,2-1 39 0,-3-4-13 0,-5-9-48 15,3-5 38-15,-2-9-49 16,-3-4 0-16,1-9 27 0,-4-4 19 0,1-5-32 16,-2-4-12-16,0-3 41 0,0-1 19 15,0 0 2-15,0-1-2 0,0-3-63 16,-8-4-13-16,-3-4-234 0,-4-6-153 0,-8-8-289 16,-2-4-359-16,-2-6-652 0</inkml:trace>
          <inkml:trace contextRef="#ctx0" brushRef="#br0" timeOffset="119709.5262">5007 537 1725 0,'3'-3'261'0,"3"0"-226"15,5-2 108-15,0 0 25 0,5 0-9 16,-2-1-46-16,-1 2-52 0,-3 1-9 16,-1 3-10-16,-3 0-21 0,0 0-20 15,-2 6-1-15,-3 1 0 0,-1 0 0 16,0-1 0-16,0 4 19 0,-1 3 36 16,-3 5 0-16,-2 0-30 0,2 1-25 15,2-2-22-15,2-3-46 0,0-6-2 16,2-1-79-16,12-4-119 0,0-3-30 15,7 0-151-15,2-8-303 0</inkml:trace>
          <inkml:trace contextRef="#ctx0" brushRef="#br0" timeOffset="119314.3444">5038 137 1052 0,'0'5'330'16,"0"2"-328"-16,0 2 146 0,5 3 79 15,-1 1 34-15,1 6-108 0,-2 3-50 16,-3 1-54-16,0 6-24 0,-1-1-25 15,-3 0-49-15,-3-5-145 0,4-4 25 16,1-5 77-16,0-6-100 0,2-3 13 16,0-5 121-16,0 0 58 0,2 0 91 15,1-5 13-15,0 0-104 0,7 0-13 16,-3 0-13-16,1-1 13 0,6 1 10 0,-2 2 3 16,1-2 35-16,1 3-31 0,-5-1-4 15,3 0-2-15,-5 2-197 0,-4 1-293 16,-3 0-290-16</inkml:trace>
          <inkml:trace contextRef="#ctx0" brushRef="#br0" timeOffset="122248.4515">5505 565 2449 0,'3'-6'407'15,"3"4"-405"-15,5-3 64 0,1 0 78 16,7-3-13-16,3 0-19 0,2-3-61 15,4 0-23-15,2 0-12 0,-5 1-16 16,1 2-2-16,-1 1 2 0,-5 1 13 16,-5 1-11-16,1 0-2 0,-7 3-3 15,-4-1-13-15,-4 3-16 0,-1 0-9 0,0 0 41 16,0 2-16-16,0 1-26 16,0 2 17-16,0 0 23 0,0 3 2 0,0 4 22 15,0 4 13-15,0-1 22 0,3 3-6 16,1-2-6-16,2-1-16 0,-3 0-29 15,2-2 0-15,-2 0 1 0,0-2 0 0,0-1-1 16,-2-3-19-16,2-2-160 0,1 0-179 16,-1-5-171-16,0 0-273 0,-2 0-457 15</inkml:trace>
          <inkml:trace contextRef="#ctx0" brushRef="#br0" timeOffset="122797.9967">5553 767 1184 0,'-5'0'1037'0,"4"0"-775"0,-1-1-13 16,2-2 27-16,0 2-71 0,0-2-36 15,3 0-1-15,5 1-85 0,6-3-64 16,4-2 38-16,13-4 6 0,13-5 9 15,5-2 4-15,13-3-33 0,7-3-27 16,2 3 3-16,-1 2-1 0,4 5-18 16,-6 6-16-16,-2 3 13 0,-6 3 3 15,-9 2-2-15,-6-1 1 0,-9 1-15 0,-10 0 0 16,-6 0-56-16,-10 0-177 0,-10 3-234 16,0 2-537-16,-13 0-298 0</inkml:trace>
          <inkml:trace contextRef="#ctx0" brushRef="#br0" timeOffset="122582.106">5678 618 2075 0,'-1'0'408'16,"-1"0"-285"-16,2 0 61 0,0 0-11 15,0 0-25-15,0 0-52 0,0 1-96 16,0 4-7-16,0 3 7 0,3 4 3 16,-1 3 13-16,-1 0 3 0,1 1-16 15,-2-1-3-15,0-2-51 0,0 2-193 16,-2-4-107-16,-1-1-212 0,0-5-196 0,-1-2-435 15</inkml:trace>
          <inkml:trace contextRef="#ctx0" brushRef="#br0" timeOffset="121153.0967">5855 73 1815 0,'3'0'358'0,"0"0"-248"16,-3 0 161-16,2 5-35 0,-2-2-24 15,1 4-62-15,-1 0-16 0,0 2 16 16,0 3-7-16,-3 1-36 0,-4 7-43 15,-4 0-27-15,-5 4-2 0,-6 1-16 16,5 1 0-16,-3-2-19 0,0-4-1 16,6-4-24-16,2-6-70 0,2-3-101 15,7-4-84-15,3-3-143 0,0-3-213 16,0-5-138-16,3-4-348 0</inkml:trace>
          <inkml:trace contextRef="#ctx0" brushRef="#br0" timeOffset="121865.8096">5733 135 265 0,'-2'-1'1802'0,"2"-1"-1388"0,0 2-191 15,0 0-11-15,0 0-51 0,0 2-75 16,8 1-83-16,4 5 51 0,5 2 61 16,5 3-3-16,4 0-58 0,2 2-16 15,2-2-35-15,-4 0 10 0,2 0-11 16,1-1 1-16,-1-1-2 0,0-1 15 15,0 0-16-15,-5-3-7 0,-1-1-72 16,-3-2-128-16,-7 0-174 0,-3-2-209 16,-4 1-591-16</inkml:trace>
        </inkml:traceGroup>
        <inkml:traceGroup>
          <inkml:annotationXML>
            <emma:emma xmlns:emma="http://www.w3.org/2003/04/emma" version="1.0">
              <emma:interpretation id="{7946ABB7-C73A-46DC-9F5B-4B26F800A241}" emma:medium="tactile" emma:mode="ink">
                <msink:context xmlns:msink="http://schemas.microsoft.com/ink/2010/main" type="inkWord" rotatedBoundingBox="29842,16085 29916,16082 29929,16425 29855,16428"/>
              </emma:interpretation>
              <emma:one-of disjunction-type="recognition" id="oneOf4">
                <emma:interpretation id="interp4" emma:lang="x-none" emma:confidence="0">
                  <emma:literal>1</emma:literal>
                </emma:interpretation>
                <emma:interpretation id="interp5" emma:lang="x-none" emma:confidence="0">
                  <emma:literal>丿</emma:literal>
                </emma:interpretation>
                <emma:interpretation id="interp6" emma:lang="x-none" emma:confidence="0">
                  <emma:literal>)</emma:literal>
                </emma:interpretation>
                <emma:interpretation id="interp7" emma:lang="x-none" emma:confidence="0">
                  <emma:literal>|</emma:literal>
                </emma:interpretation>
                <emma:interpretation id="interp8" emma:lang="x-none" emma:confidence="0">
                  <emma:literal>l</emma:literal>
                </emma:interpretation>
              </emma:one-of>
            </emma:emma>
          </inkml:annotationXML>
          <inkml:trace contextRef="#ctx0" brushRef="#br0" timeOffset="123226.8994">5801-90 1336 0,'0'0'300'0,"0"5"-199"15,1 5 91-15,-1 5-20 0,0 6-36 16,0 6 0-16,0 4-68 0,-4 8-32 0,-6 1-36 15,-2 2-152-15,3 1-310 0,-4-4-685 16,-1-6 431-16</inkml:trace>
        </inkml:traceGroup>
        <inkml:traceGroup>
          <inkml:annotationXML>
            <emma:emma xmlns:emma="http://www.w3.org/2003/04/emma" version="1.0">
              <emma:interpretation id="{9E31BEDB-A802-4F5B-9C2F-E5510DC5DD5C}" emma:medium="tactile" emma:mode="ink">
                <msink:context xmlns:msink="http://schemas.microsoft.com/ink/2010/main" type="inkWord" rotatedBoundingBox="29910,16314 30071,16308 30086,16706 29924,16712"/>
              </emma:interpretation>
              <emma:one-of disjunction-type="recognition" id="oneOf5">
                <emma:interpretation id="interp9" emma:lang="x-none" emma:confidence="1">
                  <emma:literal/>
                </emma:interpretation>
              </emma:one-of>
            </emma:emma>
          </inkml:annotationXML>
          <inkml:trace contextRef="#ctx0" brushRef="#br0" timeOffset="121625.2847">5796 168 921 0,'6'-7'576'0,"4"2"-267"15,-4-1-19-15,2 4-8 16,-4-1-40-16,1 0-36 0,0 3-36 0,-1-2-45 16,-1 2-67-16,0 0-39 0,-1 0-18 15,1 2 1-15,-1 1 33 0,-1 1 4 16,2 0-7-16,-3-1-7 0,2 1-3 16,1-1 1-16,-2 2-4 0,1-3-3 15,3 3 3-15,-4-3-3 0,1-1 0 16,-2 2 3-16,1-1-7 0,-1 0-9 15,0-1 20-15,0 1-1 0,0-2 3 0,0 1-3 16,0-1 1-16,0 1-4 0,0-1 0 16,0 0 6-16,0 0 10 0,0 0-1 15,0 0 7-15,-1 0 0 0,-1 0-39 16,1 0 11-16,-2 0 6 0,-1 0-16 16,3 0 0-16,-1 0-3 0,2 0-3 15,-1 0-16-15,-1 0 16 0,2 0 1 16,0 0 2-16,0 0 1 0,0 0 15 15,0 0 6-15,0 0-3 0,0-1-4 0,0 1-12 16,0 0 10-16,0 0-12 0,0 0-1 16,0-1-19-16,0 1-6 0,0-2-7 15,0 2-5-15,0 0-1 0,0 0 6 16,0 0 7-16,0 0 13 0,0 0 11 16,0 0 1-16,0 0 15 0,0 0 1 15,0 0-3-15,0 0-10 0,0 0 0 0,0 0-3 16,0 0-1-16,0 0-21 0,0 0-51 15,-1 0-107-15,-1 0-146 0,-1 0-200 16,-2-3-686-16,1 1-206 0</inkml:trace>
          <inkml:trace contextRef="#ctx0" brushRef="#br0" timeOffset="122401.4547">5860 536 1802 0,'1'-2'568'0,"2"-1"-377"0,4 1-30 15,0-1 13-15,4 0-4 0,-2-2-33 0,5 4-50 16,-1 0-40-16,1-1-36 0,-3 2-11 16,-4 0-13-16,3 0-3 0,-7 0-41 15,-2 3-125-15,-1 1-149 0,0-1 5 16,-3 2-137-16,-8 0-342 0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7:47.0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035348-11ED-48D2-B2CD-E1F623CC7C82}" emma:medium="tactile" emma:mode="ink">
          <msink:context xmlns:msink="http://schemas.microsoft.com/ink/2010/main" type="writingRegion" rotatedBoundingBox="5151,542 15411,247 15489,2934 5229,3229"/>
        </emma:interpretation>
      </emma:emma>
    </inkml:annotationXML>
    <inkml:traceGroup>
      <inkml:annotationXML>
        <emma:emma xmlns:emma="http://www.w3.org/2003/04/emma" version="1.0">
          <emma:interpretation id="{09092403-99CA-456E-82B7-4BAB06934112}" emma:medium="tactile" emma:mode="ink">
            <msink:context xmlns:msink="http://schemas.microsoft.com/ink/2010/main" type="paragraph" rotatedBoundingBox="5207,540 15411,247 15451,1631 5246,19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C41118-3D80-40F2-8DB8-FD5301239660}" emma:medium="tactile" emma:mode="ink">
              <msink:context xmlns:msink="http://schemas.microsoft.com/ink/2010/main" type="line" rotatedBoundingBox="5207,540 15411,247 15451,1631 5246,1924"/>
            </emma:interpretation>
          </emma:emma>
        </inkml:annotationXML>
        <inkml:traceGroup>
          <inkml:annotationXML>
            <emma:emma xmlns:emma="http://www.w3.org/2003/04/emma" version="1.0">
              <emma:interpretation id="{9F0CD40A-622F-4483-8E64-C3D380A69935}" emma:medium="tactile" emma:mode="ink">
                <msink:context xmlns:msink="http://schemas.microsoft.com/ink/2010/main" type="inkWord" rotatedBoundingBox="5207,561 8038,480 8070,1582 5239,1663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643-87 1717 0,'0'0'614'0,"0"2"-614"16,4 11 75-16,4 11-75 0,6 10 110 0,2 13 67 16,1 11 7-16,1 4-37 15,4 11-54-15,1 16 35 0,2 3-55 0,-3-10 112 16,-7-24-55-16,-5-22-61 0,-6-14-28 15,2-3-25-15,-2 0 12 0,-1-5 32 16,-3-5-13-16,0-4 44 0,-7-3 69 0,-5 1 48 16,-10 1 6-16,-7 3-214 0,-11 3-37 15,-8-2-183-15,-5-3-33 0,-1-3-343 16,-2-2-441-16,8-9-701 0,6-4 1052 16</inkml:trace>
          <inkml:trace contextRef="#ctx0" brushRef="#br0">520 168 1956 0,'0'-2'467'0,"2"2"-399"0,3 2-68 16,-2 6-138-16,0 4 138 0,3 8 28 15,2 1-27-15,3 4 11 0,-5-2-12 16,3-5-7-16,0-2-197 0,1-6-215 0,-3-5-291 16,0-5-329-16</inkml:trace>
          <inkml:trace contextRef="#ctx0" brushRef="#br0" timeOffset="956.102">1006 267 2569 0,'-7'0'377'16,"4"0"-249"-16,2 0 118 0,1 0-52 0,0 0-168 15,0 0-26-15,1-4-64 0,4-2 7 16,1 0-22-16,5-1 79 0,4-3 31 15,1-1-24-15,1 4-7 0,-3 0-13 16,-3 3-6-16,-3 4-22 0,-1 0-27 16,-5 3 8-16,3 5 9 0,1 3-5 15,-2 8 56-15,3 10 67 0,-1 7-16 16,-3 9 20-16,-3 5-33 0,0 3-16 0,0 1-3 16,0-1-16-16,0-4 9 0,0-4 17 15,0-5-10-15,1-7 29 0,1-10 28 16,0-5-76-16,-2-9-32 0,1-6-6 15,1-2 13-15,-1-1 21 0,2-4 3 16,4-8-40-16,5-11-29 0,5-13 13 16,2-12-450-16,4-18-635 0,-6 4-463 15</inkml:trace>
          <inkml:trace contextRef="#ctx0" brushRef="#br0" timeOffset="630.4801">1075-29 1534 0,'0'0'0'0,"0"0"-169"0,0 0-1 0,0 1 128 15,0 3 41-15,0-1 1 16,0-1 2-16,0-2 122 0,0 0 100 0,0 0 14 15,0 0-55-15,0 0-34 0,0 0 36 16,0 0 22-16,0 0-7 0,0 0-7 16,0 0-29-16,0 0-52 0,0 0-26 15,2 0-28-15,-2 0-58 0,0 0-7 16,0 0-31-16,0 3-26 0,0-1-134 0,0 2-240 16,0 3-367-16,0-1-845 15</inkml:trace>
          <inkml:trace contextRef="#ctx0" brushRef="#br0" timeOffset="1494.7197">1220 347 1766 0,'-13'12'423'0,"7"-6"-151"0,3-2 105 15,3-4-21-15,0 0-165 0,0 0-124 16,0 0-67-16,0 0-20 0,3 0-28 16,5 0-19-16,4-4 67 0,7 0 64 15,1-4-20-15,0 0-41 0,2-1 22 16,-1-1-12-16,-2 2-1 0,-3 1 4 15,-3-1-16-15,-2 3 3 0,-3 0 10 0,-2 2-13 16,-4 3 29-16,-1-3-1 0,-1 3-6 16,0 0 16-16,0 0 26 0,0 3-1 15,0 2-54-15,0 0-9 0,0 6-82 16,-3 6-16-16,0 7 98 0,0 6 57 0,2 9-57 16,-1-1-13-16,2 0 13 0,0 3-1 15,3-4 3-15,3-1 5 0,2-4-4 16,0-4 48-16,0-5-51 0,-1-4-13 15,-1-6 0-15,2-4-9 0,-3-3-3 16,0-2-13-16,1-1 25 0,-2-3 13 16,6 0 1-16,-6-2 21 0,6-6 0 15,-1-2-18-15,2-9-4 0,0-9 0 16,-4-10-245-16,3-6-373 0,-7-9-570 16,-3-1-348-16</inkml:trace>
          <inkml:trace contextRef="#ctx0" brushRef="#br0" timeOffset="1678.6489">1278-272 2849 0,'-14'-18'416'0,"7"5"-308"0,-4 1 162 16,8 9-18-16,3 3-252 0,0 0-56 0,1 11-127 15,15 6 37-15,2 11 146 0,13 14 1 16,11 12 12-16,13 22 28 16,11 17-12-16,4 16 40 0,-2-3 10 0,-14-9-35 15,-7-22-42-15,-13-24 83 0,-12-16-85 16,-4-14-28-16,-4-3-70 0,2-5-142 15,-2-3-264-15,-2-4-716 0,-6-6-563 16</inkml:trace>
          <inkml:trace contextRef="#ctx0" brushRef="#br0" timeOffset="1161.2128">1320 23 3143 0,'0'0'509'15,"2"0"-418"-15,-1 0 19 0,1 0-47 0,-1 0-63 16,1 0-31-16,3 0-60 0,-2 0-32 16,5 0-14-16,4 0 131 0,5-3 6 15,5 0 76-15,-1-2-3 0,3 0-54 16,-7 0-18-16,0 1 18 0,-6 0-19 16,-2 2-41-16,-1 2-83 0,-7 0-117 15,-1 2-207-15,0 10-43 0,-9 7 99 16,-7 7-116-16,-5 7-267 0,-9 5 79 15</inkml:trace>
          <inkml:trace contextRef="#ctx0" brushRef="#br0" timeOffset="2167.5541">1576-194 2719 0,'-9'-6'379'0,"1"-1"-296"16,2 3 48-16,3 3 85 0,1 1-17 16,2 0-199-16,0 0-22 0,0 0-92 15,0 0-35-15,8 4-19 0,6 7 94 16,11 6 52-16,6 1-186 0,4 2-382 15,7-4-925-15</inkml:trace>
          <inkml:trace contextRef="#ctx0" brushRef="#br0" timeOffset="2550.9795">2131 25 2687 0,'2'-3'513'16,"-2"3"-210"-16,0 0-129 0,0 0-42 15,0 0-53-15,0 0-52 0,0 3-27 16,0 5-25-16,-3 5-19 0,-2 10 44 16,-4 15 60-16,-4 9 9 0,-4 17-69 0,-1-2 0 15,1 0-41-15,-4-2-9 0,10-13-92 16,-2 4-89-16,5-9-231 0,3-7-134 15,4-14-435-15,1-12-289 0</inkml:trace>
          <inkml:trace contextRef="#ctx0" brushRef="#br0" timeOffset="2700.6475">2175 318 2453 0,'0'10'297'15,"0"6"-294"-15,0 7-3 0,0 1 106 16,-2 6 23-16,0-3-55 0,-2 0-32 15,4-5-42-15,0-3-1 0,0-5-1 16,0-2-117-16,6-3-221 0,2-9-269 16,3 0-531-16</inkml:trace>
          <inkml:trace contextRef="#ctx0" brushRef="#br0" timeOffset="3668.5269">2288 414 352 0,'-8'-8'2404'0,"2"4"-2086"15,4 2-135-15,2 0 4 0,0 2-152 16,0 0-35-16,11 0-203 0,6 7 11 0,9 3 192 16,7 2 38-16,9 4 33 0,4 1 41 15,1 2-84-15,3-1-25 0,4 0 42 16,-5-3-45-16,3-3-230 0,2-1-326 15,-8-6-797-15</inkml:trace>
          <inkml:trace contextRef="#ctx0" brushRef="#br0" timeOffset="3030.3652">2266 129 2099 0,'0'0'421'0,"0"3"-289"0,0-3-96 16,0 3-36-16,0 0-104 0,2 4 30 0,2 1 42 16,4 4 32-16,0 1 29 15,1 2-26-15,-1-3-3 0,0 0-346 0,-4-6-432 16,-1-2-608-16</inkml:trace>
          <inkml:trace contextRef="#ctx0" brushRef="#br0" timeOffset="3314.7967">2272 168 2214 0,'10'-5'84'0,"3"0"-42"0,8-3-42 15,7-1 116-15,6-2 7 0,6-1-13 0,-1 1 19 16,1 0 54-16,-4 1-74 0,-1 1-29 15,-8 3-36-15,-3 1-21 0,-5 0 18 16,-5 5-9-16,-3-3-30 0,-8 3-2 16,-1 0 0-16,-2 0 28 0,0 5-19 15,-7 6 7-15,-7 9 35 0,-4 4 51 16,-12 8-102-16,-1 4-42 0,-6 1-75 16,5-5 15-16,5-5 50 0,9-9 52 0,7-9 48 15,5-3-48-15,4-6 0 0,2 0-77 16,0 0-6-16,0 0-20 0,0-2-32 15,0-6-3-15,5-5-78 0,2-4-140 16,0-6-291-16,0-5-608 0</inkml:trace>
          <inkml:trace contextRef="#ctx0" brushRef="#br0" timeOffset="2895.2261">2269-80 2845 0,'5'-2'340'0,"1"-1"-327"16,2-2 9-16,6 0 112 0,3-1-133 16,6 1-1-16,2-2 7 0,0-1-26 15,1 3 19-15,-6 1 0 0,0 1 19 16,0 2-19-16,-7 1-13 0,-1 0-76 16,-4 4-174-16,-3 8-178 0,-4 3-122 15,-1 6-166-15,-8 2-348 0</inkml:trace>
          <inkml:trace contextRef="#ctx0" brushRef="#br0" timeOffset="3517.4928">2454-277 2165 0,'-2'-3'340'0,"2"3"-247"0,-2 6-93 0,2 12-33 15,-1 12 33-15,1 16 94 0,0 8 31 16,0 21-25-16,0 17 57 0,1 17-13 16,1 0-22-16,-2-12-71 0,0-18 39 15,0-25-90-15,0-13 0 0,0-12 6 0,0-5 28 16,0 0-33-16,0-4-2 0,0-1-57 16,0-6-124-16,0-10-138 0,-3-1-173 15,0-4-114-15,-5-9-644 0</inkml:trace>
          <inkml:trace contextRef="#ctx0" brushRef="#br0">-30 671 963 0,'0'10'414'0,"0"1"-209"0,0-2 48 15,3-1-51-15,2 0-43 0,-2-3-23 16,0-1-9-16,0-2-14 0,0 0-17 15,0-1-31-15,-1-1-4 0,1 0 7 16,-2 0 12-16,1-3 13 0,4-3-13 0,-1-6-10 16,4-4 61-16,0-7-131 0,4-8-86 15,-1-4-392-15,2-8-828 0,-8-1 199 16</inkml:trace>
          <inkml:trace contextRef="#ctx0" brushRef="#br0">-16 295 2182 0,'0'0'592'0,"0"0"-355"15,0-2 67-15,0 1 26 0,0 1-81 16,0 0-114-16,0 0-97 0,0 0-38 16,0 0-66-16,0 0-31 0,0 0-51 15,1 3-105-15,3 2-296 0,0 6 62 0,-1 4-54 16,-1 3-237-16</inkml:trace>
          <inkml:trace contextRef="#ctx0" brushRef="#br0">23 14 1092 0,'-7'-2'1272'0,"3"-4"-1059"0,1 5 74 15,-3-2 164-15,4 0-45 0,2 3-66 16,-2 0-76-16,2 0-71 0,0 0-58 15,0 0-45-15,0 0-69 0,0 0-21 16,0 0-28-16,0 0 4 0,0 0-13 16,2 0-19-16,-2 0-21 0,0 0-6 0,2 1 2 15,-2 1 7-15,4 2-26 0,-1 2-59 16,-1 7 59-16,2 7-162 0,1 3-291 16,-5 6-440-16,0 1-458 0,-1-1 765 15</inkml:trace>
          <inkml:trace contextRef="#ctx0" brushRef="#br0">106 38 2188 0,'-1'-5'239'0,"1"2"0"0,0 0 73 15,0 3-72-15,0 0-147 0,0 0-93 16,1 0-93-16,6-1-31 0,3-2 104 16,7 0 20-16,5-3 55 0,-2 1-36 15,2-2 3-15,-2 2 17 0,-4 2-39 16,-1 1-39-16,-5-1 4 0,-1 0 19 0,2 3-19 16,-5 0 16-16,2-1 17 15,-4 1-1-15,1 0-13 0,0 0-3 0,-4 0-6 16,1 0-4-16,-2 0 6 0,0 1-2 15,1-1-4-15,1 6-10 0,1-1 33 16,2 7 6-16,-1 4 90 0,-1 6-45 16,-1 7 60-16,1 4-63 0,-2 6 9 15,3 1-51-15,-3 1 0 0,1 0-2 0,-1-3 18 16,2 1-32-16,-1-1 16 0,-1-2-58 16,1-5-54-16,-2-4-174 0,0-8-169 15,0-5-59-15,-6-6-254 0</inkml:trace>
          <inkml:trace contextRef="#ctx0" brushRef="#br0">119 99 2031 0,'-2'0'415'0,"1"0"-151"0,1 0 22 16,0 0-97-16,0 0-106 0,0 0-83 16,0 3-45-16,0 4-29 0,0 6 74 0,0 5 0 15,3 5 19-15,-2 4 48 16,1 4-41-16,-1-1-7 0,-1-2 26 0,0-3-45 15,0-3-109-15,2-4-144 0,-2-5-233 16,2-3-267-16,-2-7-491 0</inkml:trace>
          <inkml:trace contextRef="#ctx0" brushRef="#br0">268 264 1539 0,'-2'0'758'0,"2"0"-319"0,0 0-188 0,0 0-78 16,0 0-42-16,-1 3-49 0,-1 2-40 15,-1 8-4-15,-2 2 64 0,-1 11-36 16,-3 4 7-16,-2 1-73 0,0 5 6 0,0-3-31 15,2 0 6-15,4-2-79 0,-3-5-192 16,5-3-97-16,3-7-388 0,0-3-278 16</inkml:trace>
          <inkml:trace contextRef="#ctx0" brushRef="#br0">305 462 1534 0,'1'-2'381'0,"2"2"-251"0,4 0-110 15,-3 2-18-15,4 5 66 0,3 3-7 0,1 0-31 16,2 4-18-16,0 0-10 0,0-1-2 16,0-1-17-16,-1-3-341 0,-4-2-374 15</inkml:trace>
        </inkml:traceGroup>
        <inkml:traceGroup>
          <inkml:annotationXML>
            <emma:emma xmlns:emma="http://www.w3.org/2003/04/emma" version="1.0">
              <emma:interpretation id="{9CB34B1E-5A78-4170-8D33-F2B8AD98B9CC}" emma:medium="tactile" emma:mode="ink">
                <msink:context xmlns:msink="http://schemas.microsoft.com/ink/2010/main" type="inkWord" rotatedBoundingBox="8220,501 10620,431 10659,1769 8259,1838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4563.8321">2988-157 2785 0,'-3'-10'420'15,"2"5"-352"-15,1 2-65 0,0-1-3 16,12 0-99-16,2-1 60 0,8-2 39 16,6-1 83-16,3 0-6 0,1 0-39 15,-1 1-31-15,-1 1-7 0,-2 2-1 16,-2 4-25-16,-6 0-34 0,0 1 8 16,2 8 52-16,-2 4 32 0,0 5-3 15,2 6-13-15,0 6 3 0,1 8 74 16,0 9 18-16,1 6-38 0,-1 4-38 0,0 4-34 15,-3-3 62-15,3 0-60 16,-5-4-3-16,-1-2 25 0,-2-4-23 0,-3-7 24 16,-1-5-7-16,-1-6-19 0,-3-6 1 0,-3-7 16 15,-1-4-1-15,-2-6-3 0,-1-4-1 16,0-2 33-16,0 0 17 0,-3-1 17 16,-6 0 5-16,-7-2-84 0,-5-8-134 15,-9 0-102-15,-6-6-56 0,-7-1-123 16,-8-7 48-16,-7-1-47 0,-2-3 27 15,-5-4 283-15,3-1 104 0,6 0 157 16,6 1 64-16,15 3 54 0,13 6 96 16,7 3-191-16,8 9 48 0,7 3-21 15,0 1-118-15,4-1-70 0,9 0-16 16,8-4 22-16,3 0-22 0,7-3 13 16,5 1-16-16,1 3 1 0,2 1-1 0,-6 2 29 15,-4 2-29-15,-6 3-12 0,-3 0 12 16,-2 3 0-16,-11 0-25 0,-1 0-42 15,-6 3-111-15,0 5-56 0,-3 2 58 16,-6 8 92-16,-13 3-106 0,-4 7-30 0,-10 4 45 16,-2 4-196-16,-3-3 153 0,6-5 218 15,7-5 323-15,11-10 70 0,6-8-6 16,8-2-117-16,3-3-170 0,0 0-27 16,3 0-22-16,8-4-48 0,1-2 17 15,8 0 47-15,8-4-32 0,2-2-35 16,1-1 0-16,0 2-1 0,0 1 0 15,-3-2-28-15,-7 6-44 0,-1-2-155 16,-4 4-158-16,-4 1-213 0,-6 0-385 0</inkml:trace>
          <inkml:trace contextRef="#ctx0" brushRef="#br0" timeOffset="4712.9077">3240-39 2598 0,'-14'-18'374'0,"1"7"-182"16,9 9 111-16,2 2-100 0,2 15-203 0,0 17-280 15,9 34 271-15,13 36 9 0,4 36 92 16,5 12-90-16,0-11 0 0,-3-11-2 16,-6-24-229-16,-3-7-323 0,-2-15-998 15</inkml:trace>
          <inkml:trace contextRef="#ctx0" brushRef="#br0" timeOffset="3963.7951">2984-16 2669 0,'-5'-3'415'0,"1"3"-255"0,0 0 15 16,4 0-118-16,0 3-57 0,0 8-114 15,0 11 114-15,4 9 72 0,-1 12 4 0,0 7-25 16,-2 2 0-16,-1 4-29 15,0-5 6-15,0-5-15 0,-1-5-13 16,-1-7-25-16,1-12-134 0,1-8-160 0,0-9-288 16,0-5-545-16,3-11-261 0</inkml:trace>
          <inkml:trace contextRef="#ctx0" brushRef="#br0" timeOffset="8420.4818">4016 61 1787 0,'-3'0'375'0,"-1"0"-226"16,-1 5-46-16,0 8-61 0,-4 7 88 15,-3 8-72-15,-2 6 38 0,-3 5-44 16,-2 2 44-16,0 0-95 0,-1 0 20 16,3-2-21-16,3-3-23 0,3-5-141 15,2-4 119-15,4-4-259 0,5-7-258 16,0-11-539-16,5-5 390 0</inkml:trace>
          <inkml:trace contextRef="#ctx0" brushRef="#br0" timeOffset="8246.0535">3936-205 1077 0,'-5'-6'518'0,"2"2"-271"0,1 3-35 16,1-2 24-16,1 3-90 0,0 0-146 15,0 0-52-15,0 0-29 0,0 8-77 16,3 5 119-16,3 8 39 0,5 9 71 0,1 8-69 16,1 11 157-16,1 5-20 0,-2 5-100 15,-1 3 22-15,-2 0-45 0,-2-2 10 16,0-5 6-16,-4-3 62 0,2-9-33 15,-2-7-61-15,2-8 0 0,-4-4 36 16,2-7-7-16,-1-6-22 0,0-2 18 16,-1-4-23-16,-1-4 24 0,0-1 22 0,0 0-6 15,0 0-42-15,0-5-13 0,0-5-80 16,0-6-274-16,-3-7-304 0,1-6 3 16,-1-6-541-16</inkml:trace>
          <inkml:trace contextRef="#ctx0" brushRef="#br0" timeOffset="7947.1188">3934-55 1551 0,'0'0'576'0,"0"0"-395"16,0 0-180-16,0 0-1 0,6-2 3 0,1-1 10 15,5-4 90-15,2 1 17 0,3-3-4 16,2-2-35-16,-2 3-47 0,0-2-34 15,1 0-13-15,-5 2-6 0,4 0-10 16,-8 4-113-16,2 1-165 0,-5 3-266 16,-1 0-234-16</inkml:trace>
          <inkml:trace contextRef="#ctx0" brushRef="#br0" timeOffset="8545.6654">4106 86 1996 0,'2'0'260'0,"1"0"-260"16,-2 0-91-16,4 2-3 0,3 4 94 0,3 4 52 15,0-1-13-15,1 2-26 0,0-3-12 16,2 0-1-16,2-2-55 0,-2-2-290 15,1-4-378-15</inkml:trace>
          <inkml:trace contextRef="#ctx0" brushRef="#br0" timeOffset="9256.4895">4182 257 1757 0,'0'0'358'16,"0"0"-328"-16,0 3-30 0,0 7 0 16,0 5 123-16,0 4 55 0,0 5-52 15,0 1-43-15,0 2-79 0,0-5-4 16,0-1-65-16,6-3-206 0,8-5-135 16,3-5-232-16,8-8-424 0</inkml:trace>
          <inkml:trace contextRef="#ctx0" brushRef="#br0" timeOffset="9117.5426">4244 30 1653 0,'0'1'511'15,"0"1"-265"-15,0-2-104 0,0 0-103 16,0 0-39-16,0 0-87 0,6 0-17 0,2 0 104 16,1 0 4-16,5-3 15 0,2-1-19 15,-2 0-11-15,0 2-63 0,-2-1-75 16,-2 0-23-16,-4 3-37 0,-3 0-9 15,-2 0 17-15,-1 0 5 0,0 0 108 16,0 0 88-16,0 0 10 0,-4 3 6 0,-1 0 69 16,0 2 91-16,2 1-20 0,2 3 0 15,-1 4-16-15,2 2-71 0,0 8 25 16,0 6-74-16,5 4 93 0,1 4 14 16,0 4-47-16,-1 1-8 0,3 0 18 15,-5-3-51-15,1-3 64 0,1-3 7 16,0-4-30-16,-2-6-12 0,-2-6-39 15,1-6-26-15,0-4-1 0,-2-5 30 16,0-2 10-16,0 1 22 0,0-1 16 0,0 0 9 16,0 0 4-16,0 0-1 15,-4 0 6-15,0-1-53 0,-4-3-45 16,-3-4-401-16,-7-3-165 0,-3-4-471 0,0-5-245 16</inkml:trace>
          <inkml:trace contextRef="#ctx0" brushRef="#br0" timeOffset="8744.1539">4260-142 121 0,'1'-2'2169'0,"1"0"-1903"16,1 1-266-16,6 1-22 0,-1-3-10 0,6-1 9 16,3 2 7-16,5 0 0 15,-4 1-4-15,2-1 18 0,4-1-169 0,-7 3-128 16,0-3-209-16,-5 0-153 0,-7 3-118 16</inkml:trace>
          <inkml:trace contextRef="#ctx0" brushRef="#br0" timeOffset="9359.7071">4551 272 1283 0,'5'0'443'0,"-4"0"-372"16,1 0 34-16,0 6 12 15,1 1-65-15,-2 1-26 0,4 0 5 0,-2 2-31 16,3-5-338-16,-3-1-375 0</inkml:trace>
          <inkml:trace contextRef="#ctx0" brushRef="#br0" timeOffset="10125.3496">4702-88 2873 0,'0'-5'375'0,"0"2"-225"16,-5 1 24-16,3 2-25 0,2-2-146 16,0 2-3-16,0 0-72 0,0 0-1 15,0 2-16-15,0 3-19 0,7 6-42 16,-3 3 99-16,7 7-42 0,-3 5-321 16,1 7-285-16,-3-2-365 0</inkml:trace>
          <inkml:trace contextRef="#ctx0" brushRef="#br0" timeOffset="10285.7249">4750 410 2220 0,'0'1'349'0,"0"-1"-232"15,0 0 40-15,1 0 87 0,-1 0-49 16,2 0-74-16,-1-1-19 0,1-4-4 16,4-5-31-16,-1-5-67 0,7-6-212 15,4-10 28-15,5-7-165 0,3-3-248 16,-3-5-583-16,1 4 137 0</inkml:trace>
          <inkml:trace contextRef="#ctx0" brushRef="#br0" timeOffset="10467.026">4945-361 1996 0,'0'-8'325'16,"0"5"-161"-16,0 0 37 0,0 3-69 16,0 0-126-16,0 0-6 0,0 6-26 15,0-1 10-15,0 3 16 0,0 7 132 16,-6 5 99-16,-2 11-49 0,-4 6-55 15,-5 5-92-15,-2 5 3 0,-4 1-38 16,3-1-2-16,-2-2-90 0,3-1-243 16,4-6-89-16,2-4-84 0,6-9-322 15,0-7-341-15</inkml:trace>
          <inkml:trace contextRef="#ctx0" brushRef="#br0" timeOffset="10649.5457">4883 36 988 0,'5'11'221'15,"2"8"-51"-15,1 6 116 0,0 6 21 16,0 8-103-16,-2 3 6 0,0 5 68 16,0 1-185-16,2 3 36 0,-3-2-29 0,-1 0-14 15,2-3-35-15,-1-3-48 0,1-7 45 16,-1-3-36-16,-2-8-12 0,2-4 0 16,-2-8-92-16,0-5-168 0,0-7-192 15,2-1-292-15,-1-14-366 0</inkml:trace>
          <inkml:trace contextRef="#ctx0" brushRef="#br0" timeOffset="11175.1946">4974 125 880 0,'0'2'489'0,"0"-2"-255"16,0 0-6-16,2 0 65 0,4-5-70 15,7-2-48-15,5-4-20 0,5 1-62 16,2-1-41-16,2 0-39 0,1 0-12 16,-1 3-1-16,-2 1-2 0,0 1-24 15,-6 2 3-15,-4 3-76 0,-2 1-92 16,-7 0-129-16,-2 3-162 0,-4 6-87 0,-1 2-57 15,-10 2 128-15</inkml:trace>
          <inkml:trace contextRef="#ctx0" brushRef="#br0" timeOffset="11029.9208">5005-353 274 0,'0'-16'2450'0,"0"3"-2161"0,0 3-285 0,2 5 146 15,-2 2-3-15,2 3-147 0,-2 0-48 16,1 0-76-16,2 0-1 0,3 3 35 15,4 2 43-15,4 3 47 0,1 2 70 16,4 2-9-16,1-1-25 0,-6 1-36 0,-2-1-68 16,-1-1-63-16,-3 2-72 15,-3 1-82-15,-4 0-78 0,-1 5-44 0,0-2-32 16,-11 1-57-16,2-1 333 0,-5-2 36 16,0 0 127-16,2-3 26 0,-1-1 160 15,5 0 88-15,-1-3 101 0,5-4 97 16,2-3-33-16,2 0-77 0,0 0-126 15,2 0-217-15,4 0-19 0,1 0-32 16,6-5 32-16,4 0 116 0,0 1 38 16,3 0-51-16,0-1-87 0,-1 2-15 15,-4 1-1-15,-1 2 16 0,-4 0-16 0,-3 0-29 16,-2 0-22-16,-5 0-49 0,0 2-83 16,0 6 28-16,-9 4-90 0,-4 7 12 15,-4 3-226-15,-3 5 16 0,-5 3-36 16,-3 1 293-16,-1 2-379 0</inkml:trace>
          <inkml:trace contextRef="#ctx0" brushRef="#br0" timeOffset="11331.8802">5086 264 1569 0,'0'0'423'0,"5"0"-235"15,2-1 74-15,6-3-13 0,4-1-95 0,0 0-15 16,5-3-63-16,1 1-19 0,-1-1-57 15,-1 3-13-15,0 0 0 0,-3 2 1 16,-2 0-40-16,-2 3-156 0,-5 0-150 16,-4 0-246-16,-4 0-502 0,-1 0 355 0</inkml:trace>
          <inkml:trace contextRef="#ctx0" brushRef="#br0" timeOffset="11632.997">5097-80 2305 0,'0'-2'372'0,"0"2"-349"0,0 0-23 16,0 9-146-16,5 7-18 0,4 9 164 15,0 9 77-15,0 10 14 0,-1 6 47 16,0 4-109-16,-2 1-16 0,0 0 10 16,-4-3-1-16,1-5-22 0,0-6-106 0,0-6-39 15,-1-6-88-15,-1-5-52 0,-1-4-83 16,0-5-72-16,0-5-13 0,0-4 134 15,-4-1 175-15,1-5 144 0,-1 0 264 0,3 0 209 16,-1 0 123-16,2 0-66 0,0 0-106 16,0 0-147-16,0 0-107 0,0 0-128 15,3 0-42-15,5 0-148 0,8 0 134 16,5-3 14-16,7 0 20 0,5-2-20 16,4-3-142-16,2-4-627 0,0-4-1182 15</inkml:trace>
        </inkml:traceGroup>
        <inkml:traceGroup>
          <inkml:annotationXML>
            <emma:emma xmlns:emma="http://www.w3.org/2003/04/emma" version="1.0">
              <emma:interpretation id="{1010D09B-643D-47D6-B535-7ADEFDE8237C}" emma:medium="tactile" emma:mode="ink">
                <msink:context xmlns:msink="http://schemas.microsoft.com/ink/2010/main" type="inkWord" rotatedBoundingBox="10883,377 12543,329 12572,1364 10913,1412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12631.838">5760-425 2503 0,'0'-8'652'16,"0"5"-444"-16,0 3-189 0,0 0-19 16,0 6-126-16,0 7-98 0,7 9 79 15,-3 9 145-15,3 12 87 0,-1 5-52 0,0 4 93 16,2-1-105-16,-5-2 2 0,1-3 17 15,3-5-42-15,-1-5-61 0,0-8 36 16,3-8-100-16,1-7 54 0,2-5 29 16,0-5 24-16,5-3 18 0,5 0 58 15,1-3-29-15,5-5-7 0,2 0 7 0,-1 1 6 16,-2-1 13-16,-4 3-19 16,-1 0-26-16,-7 1 10 0,-1 1 10 0,-5 2 8 15,-1 1 1-15,-5 0-15 0,-1 0-14 16,-2 0-2-16,0 0 56 0,-6 8 39 15,-5 3 40-15,-2 9 79 0,-4 0-120 16,-3 7 15-16,-9 3-67 0,-2 3 5 16,-5 4-45-16,-1-1 20 0,-2 2-23 0,5-2-2 15,4-5-32-15,7-3 3 0,8-5-95 16,1-4-56-16,4-5-129 0,7-6-101 16,3-5-204-16,0-3-427 0,3-6 50 15</inkml:trace>
          <inkml:trace contextRef="#ctx0" brushRef="#br0" timeOffset="12799.9026">5838 169 1809 0,'0'-13'510'0,"0"5"-80"0,0 0-42 16,0 5-75-16,0 1-113 15,0 2-118-15,0 0-82 0,0 0-7 0,0 0-75 16,9 5-79-16,5 3 87 0,8 7 74 16,6 2 0-16,4 3 32 0,6 3 51 15,-4 1-82-15,1 1 15 0,4 1-16 0,0 2-132 16,1-2-402-16,-4-4-755 0,-4-3-296 15</inkml:trace>
          <inkml:trace contextRef="#ctx0" brushRef="#br0" timeOffset="13102.8617">6415-157 2789 0,'-2'-7'369'0,"-1"5"-187"16,3 2-119-16,0 2-63 15,0 6-25-15,0 10-58 0,0 9 83 0,2 9 111 16,-2 12-6-16,0 6-48 0,0 2-25 15,0 1 31-15,0-7-22 0,-5-2-19 16,0-7-22-16,1-8-18 0,1-9-71 16,1-8-60-16,2-9-125 0,0-7-166 15,0-3-144-15,2-16-178 0,4-7-645 16</inkml:trace>
          <inkml:trace contextRef="#ctx0" brushRef="#br0" timeOffset="12265.1249">5646-55 2960 0,'-6'-9'259'0,"2"3"-217"16,1 3 104-16,2 1 102 0,-1 2-128 15,2 0-120-15,0 5-82 0,0 5-35 16,0 7 25-16,2 12 92 0,2 10 25 0,3 7-3 16,-1 7-6-16,0 1 25 0,0-1-12 15,-1-2-1-15,-2-7-26 0,5-6-2 16,-7-8-63-16,4-6-51 0,0-9-45 0,-1-10-167 16,2-5-277-16,2-5-471 0,-3-14-234 15</inkml:trace>
          <inkml:trace contextRef="#ctx0" brushRef="#br0" timeOffset="12055.6098">5646-203 3165 0,'-6'1'512'0,"4"-1"-260"0,2 0-117 15,0 0 5-15,0 0-57 0,0 0-83 0,0 0-56 16,3 0-12-16,5-1-42 16,4-1-50-16,10-4 15 0,11-1 145 0,10-3 16 15,7-3 27-15,1-2-43 0,-5 0 0 16,-7 4 22-16,-8 0-22 0,-6 6-6 16,-7 0 6-16,-2 2-1 0,-4 2 0 15,-2-1-12-15,-4 2-6 0,-2 0-28 0,-2 3-105 16,-2 5-153-16,-2 8-121 0,-8 6-100 15,-9 7-244-15,-6 4-785 0</inkml:trace>
          <inkml:trace contextRef="#ctx0" brushRef="#br0" timeOffset="13694.1645">6430 158 1514 0,'-1'0'1418'0,"-1"0"-1200"0,2 0-138 0,0 0-54 16,6-5-26-16,8-3-128 15,10-5 83-15,7-7 22 0,7-1 11 0,6-3-43 16,1-3-157-16,1 1-324 0,-6 1-759 16</inkml:trace>
          <inkml:trace contextRef="#ctx0" brushRef="#br0" timeOffset="13567.1363">6438-52 1672 0,'2'-5'1025'16,"-1"3"-954"-16,2 2-71 0,2 0-1 15,3 0-18-15,1 0-4 0,6 2 1 16,-1-1 22-16,2 1 10 0,-2 3-10 15,0 0-16-15,0 1 16 0,-3 4-132 16,-2 0-295-16,-5 3-370 0,-4 2-451 16</inkml:trace>
          <inkml:trace contextRef="#ctx0" brushRef="#br0" timeOffset="13427.3757">6427-362 2359 0,'-1'-14'294'0,"1"6"-232"16,0 3-1-16,0 5-61 0,4 0-45 16,6 0 9-16,0-2 36 0,3 1 42 0,1 1 19 15,-2 0-19-15,1 0-42 0,-6 0-12 16,3 3-26-16,-3-1-4 0,1 5 16 16,1 1 26-16,1 5 6 0,1 2 56 15,-1 7 47-15,1 6 23 0,0 6-11 16,2 6-82-16,-1 5 34 0,0 5-15 15,1 5-14-15,-1 2-25 0,2 14 13 16,0 11-7-16,-3-12 52 0,-2-9-24 16,-3-12-34-16,-3-15 35 0,2 6-16 15,0 1 0-15,-1-7-3 0,0-8 22 16,-3-6-56-16,1-9 1 0,-2-4 10 16,1-3 1-16,-1-3-10 0,0-1 25 0,0 0 29 15,0 0 2-15,0 0 1 0,-1-5-60 16,-6-3-22-16,-3-5-267 0,-6-10-123 15,-4-4-291-15,-5-9-448 0,-4-8-199 16</inkml:trace>
          <inkml:trace contextRef="#ctx0" brushRef="#br0" timeOffset="14039.2706">6774 20 2050 0,'-1'2'663'15,"1"-2"-303"-15,0 0-126 0,0 0-75 16,1 0-159-16,6 0-64 0,3 0-79 16,7-2 143-16,5-1 1 0,3-2 28 0,3-2-13 15,-2 1-16-15,-1 1-76 0,-2 0-212 16,-6 0-231-16,-4 0-290 0,-5-1-533 15</inkml:trace>
          <inkml:trace contextRef="#ctx0" brushRef="#br0" timeOffset="14275.4903">6867-482 1214 0,'-3'-13'1706'16,"-3"9"-1315"-16,5 3-143 0,1 1-71 15,0 2-177-15,0 11-60 0,0 11-86 16,0 14 146-16,0 26 29 0,1 21 6 0,1 19 85 16,-1 1-104-16,-1-18 6 0,0-23 34 15,0-21-2-15,0-3-10 16,0 1-42-16,-1 3 0 0,1 0 48 0,-2-6-50 16,2-7-14-16,0-11-65 0,0-2-129 15,0-10-224-15,0-5-253 0,3-3-638 16</inkml:trace>
          <inkml:trace contextRef="#ctx0" brushRef="#br0" timeOffset="13885.135">6840-178 875 0,'0'0'1947'0,"1"0"-1617"0,1 0-199 16,2 0 2-16,2 0-133 0,7-2-41 16,2-3 25-16,4 0 16 0,1-2 19 15,2 1-8-15,-4 1-11 0,-1 0-2 16,-4 2-80-16,-4 0-200 0,-4 3-275 16,-4 0-242-16,-1 8-257 0,-6 0 445 15</inkml:trace>
          <inkml:trace contextRef="#ctx0" brushRef="#br0" timeOffset="14459.8116">6886 141 3052 0,'0'0'513'0,"0"0"-364"0,2 0-64 16,1 0-66-16,1 0-19 0,4 4-123 15,4 4 31-15,9 2 92 0,5 1 82 16,3 3-37-16,2 3-4 0,2 1-38 15,-4 0 18-15,1-2-20 0,-1-1-2 0,1 3-37 16,-1-3-117-16,-1 1-259 0,-1-3-328 16,-3-1-940-16,-3-2 918 0</inkml:trace>
        </inkml:traceGroup>
        <inkml:traceGroup>
          <inkml:annotationXML>
            <emma:emma xmlns:emma="http://www.w3.org/2003/04/emma" version="1.0">
              <emma:interpretation id="{2C1DA8A7-1B70-4BBD-9B8C-643D0454389B}" emma:medium="tactile" emma:mode="ink">
                <msink:context xmlns:msink="http://schemas.microsoft.com/ink/2010/main" type="inkWord" rotatedBoundingBox="13061,1368 13136,1365 13139,1478 13064,1481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15890.682">7870 523 2026 0,'0'0'660'0,"0"0"-317"0,0 0-237 16,0 0 79-16,0 0 32 0,0 0-88 0,0 0-69 15,0 0-19-15,0 0-37 16,-3 2-4-16,-1 3-48 0,-2 3-50 0,-2 5-13 16,-5 5 0-16,1 4-211 0,-2 3-190 15,3-3-662-15</inkml:trace>
        </inkml:traceGroup>
        <inkml:traceGroup>
          <inkml:annotationXML>
            <emma:emma xmlns:emma="http://www.w3.org/2003/04/emma" version="1.0">
              <emma:interpretation id="{90813B3A-E4D0-452C-AEB9-7AC10E6BB94B}" emma:medium="tactile" emma:mode="ink">
                <msink:context xmlns:msink="http://schemas.microsoft.com/ink/2010/main" type="inkWord" rotatedBoundingBox="13895,320 15412,276 15446,1456 13929,1500"/>
              </emma:interpretation>
              <emma:one-of disjunction-type="recognition" id="oneOf4">
                <emma:interpretation id="interp4" emma:lang="x-none" emma:confidence="1">
                  <emma:literal/>
                </emma:interpretation>
              </emma:one-of>
            </emma:emma>
          </inkml:annotationXML>
          <inkml:trace contextRef="#ctx0" brushRef="#br0" timeOffset="46129.2538">9274-441 2506 0,'-2'-16'358'16,"-6"2"-262"-16,-1-2-61 0,-2 3 164 16,-1 1-11-16,-1 1-115 0,-1 4 89 15,-1 4 78-15,-2 0-90 0,-2 3-123 0,-3 0-27 16,-4 5-18-16,-6 11-26 0,-6 9-6 16,-5 11-4-16,-2 10 26 0,-8 21 26 15,-3 17 2-15,2 14-30 0,3 4 30 16,14-10 0-16,14-20-15 0,9-21-17 15,9-15 1-15,3-1-1 0,2-1 32 0,0 6 2 16,11 1-2-16,6-3-28 0,7-5 15 16,3-5-38-16,8-7 23 0,3-3-16 15,6-8 31-15,4-5 12 0,3-5-37 16,2-5-80-16,-1-8-121 0,0-7-140 16,-7-5-109-16,-5-3-514 0,-6-1-256 15</inkml:trace>
          <inkml:trace contextRef="#ctx0" brushRef="#br0" timeOffset="46560.9763">9456 190 2617 0,'4'-2'395'15,"0"-1"-366"-15,4 1 90 0,1 1 2 16,8-1-41-16,0 0-23 0,2 2 67 16,1 0-67-16,-3 0-19 0,0 0-19 15,-4 0-3-15,-1 4-15 0,-3 2 0 0,-2 2 23 16,-4 4 33-16,0 1 12 0,-3 7-31 15,0 3 72-15,-5 11 77 0,-9 1-53 16,-4 7-81-16,-4 1-52 0,-1 1 0 16,1-3-2-16,2-6-36 0,6-7-25 15,6-9-13-15,6-2 13 0,2-8-23 16,11-2 0-16,8-1 30 0,4 0 55 16,7-6 50-16,4 0-3 0,9-4 35 0,5-10 8 15,6-4-21-15,1-7 6 0,-1-2-39 16,0-3-35-16,-4 0-2 0,-4-1-33 15,-2 3-175-15,-7 5-168 0,-4 3-346 16,-6 1-576-16,-3 7-394 0</inkml:trace>
        </inkml:traceGroup>
      </inkml:traceGroup>
    </inkml:traceGroup>
    <inkml:traceGroup>
      <inkml:annotationXML>
        <emma:emma xmlns:emma="http://www.w3.org/2003/04/emma" version="1.0">
          <emma:interpretation id="{B4BA9977-E986-49DD-9C24-E225ABA97385}" emma:medium="tactile" emma:mode="ink">
            <msink:context xmlns:msink="http://schemas.microsoft.com/ink/2010/main" type="paragraph" rotatedBoundingBox="5174,2269 11418,1828 11493,2891 5249,3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F18B28-A6F6-47CC-86E9-11F57AD1E761}" emma:medium="tactile" emma:mode="ink">
              <msink:context xmlns:msink="http://schemas.microsoft.com/ink/2010/main" type="line" rotatedBoundingBox="5174,2269 11418,1828 11493,2891 5249,3333"/>
            </emma:interpretation>
          </emma:emma>
        </inkml:annotationXML>
        <inkml:traceGroup>
          <inkml:annotationXML>
            <emma:emma xmlns:emma="http://www.w3.org/2003/04/emma" version="1.0">
              <emma:interpretation id="{EBA226C7-E84A-4748-8A28-BEF3744D763D}" emma:medium="tactile" emma:mode="ink">
                <msink:context xmlns:msink="http://schemas.microsoft.com/ink/2010/main" type="inkWord" rotatedBoundingBox="5174,2276 6904,2153 6973,3138 5244,3260"/>
              </emma:interpretation>
              <emma:one-of disjunction-type="recognition" id="oneOf5">
                <emma:interpretation id="interp5" emma:lang="x-none" emma:confidence="1">
                  <emma:literal/>
                </emma:interpretation>
              </emma:one-of>
            </emma:emma>
          </inkml:annotationXML>
          <inkml:trace contextRef="#ctx0" brushRef="#br0" timeOffset="61191.5755">550 1390 1342 0,'-2'-2'735'15,"2"2"-375"-15,-1 0-150 0,1 0-49 16,0 5-80-16,0 3-78 0,0 4 39 16,3 5 215-16,5 5-6 0,-4 6-162 15,2 3 3-15,-1 2-3 0,-2 0-70 16,0-3-17-16,-3-1-2 0,0 1-48 15,0-2-126-15,-1-3-160 0,-6-2-209 16,1-2-585-16,0-5-363 0</inkml:trace>
          <inkml:trace contextRef="#ctx0" brushRef="#br0" timeOffset="60981.3696">427 1645 2193 0,'8'-5'349'16,"-2"-2"-319"-16,8 4-11 0,5-2 107 15,7-2 12-15,4 1 64 0,2-1-122 16,-1 2-16-16,-1-2-48 0,-2 4-16 0,-4 0 0 16,-2 1-2-16,-2 2 2 15,-4 0-64-15,-5 0-212 0,-7 0-288 16,-2 2-597-16</inkml:trace>
          <inkml:trace contextRef="#ctx0" brushRef="#br0" timeOffset="60774.3686">398 1490 395 0,'1'-2'2280'0,"-1"1"-2000"0,0 1-223 16,0 0-2-16,0 5 3 0,0 1-14 16,0 1 81-16,0 1 75 0,5 4-41 15,-2 2-46-15,-1-1 4 0,1 2-10 16,-2 0-73-16,1-1-33 0,-2 2 21 0,0 5 12 16,-3 4-34-16,-3 3-53 0,-5 5-176 15,-2-4-432-15,-1-1-543 0,4-6-725 16</inkml:trace>
          <inkml:trace contextRef="#ctx0" brushRef="#br0" timeOffset="61434.1461">266 1921 1656 0,'-5'3'650'15,"4"0"-284"-15,1-3-93 0,0 0-113 16,1 0-96-16,9-6-19 0,4 1-26 16,7 0-3-16,10-4 83 0,8 0 16 15,5-1-74-15,2-1 55 0,-6 2-94 16,-1 4 15-16,-5-1-17 0,-4 4-13 16,-2 2 13-16,-7-2 83 0,1 1-68 15,-8 1-15-15,-3 0-1 0,-3 0 1 16,-4 0-31-16,-2 0-90 0,-2 0-117 15,0 0-82-15,0 0-147 0,-2 3-204 0,-4 0-317 16</inkml:trace>
          <inkml:trace contextRef="#ctx0" brushRef="#br0" timeOffset="62011.1167">147 1593 894 0,'-3'0'1405'0,"-1"2"-1150"16,4-1-113-16,0 1 3 16,0 0-145-16,0 3-61 0,5 3 61 0,1 4 17 15,4 3-4-15,-6 1-13 0,6 6-18 16,-4 0-66-16,3 5-242 0,-3-1-213 16,0 2-83-16,-1 0-10 0,-2-2 43 15</inkml:trace>
          <inkml:trace contextRef="#ctx0" brushRef="#br0" timeOffset="61601.0157">592 1845 1004 0,'0'-3'681'16,"-2"3"-226"-16,2 0-112 0,0 0-72 0,0 0-65 15,-1 5-33-15,-4 0 12 0,2 3-61 16,0 4-76-16,0 5 12 0,-1 7 136 15,0 5 87-15,-1 7-92 0,1-3-123 16,-6 0-68-16,4-2 0 0,1-7-84 16,2-1-94-16,3-6-222 0,0-5-211 15,5-6-24-15,3-6-404 0,4-3-302 16</inkml:trace>
          <inkml:trace contextRef="#ctx0" brushRef="#br0" timeOffset="61813.4676">672 1975 1027 0,'2'0'410'15,"2"0"-81"-15,-4 6-101 0,4-3-23 16,-3 3 24-16,2 2-74 0,3 2-42 0,-1 2-23 16,0 0-16-16,2 0-38 15,-3 1-20-15,2-3-16 0,2-1-19 0,-1-2-33 16,4-5 17-16,2-2 35 0,0 0 21 16,0 0 31-16,2 0 9 0,-5-2-26 15,-1-4-6-15,-1 4 22 0,-1-1-6 16,-3-1-10-16,-3 1 10 0,-1-1-4 15,0 0-2-15,0-3-39 0,-3-1-157 0,-6-5-377 16,-2 0-724-16</inkml:trace>
          <inkml:trace contextRef="#ctx0" brushRef="#br0" timeOffset="62319.9879">196 2116 571 0,'-3'21'355'0,"-3"-1"-104"16,1-5 78-16,2 0 2 0,-1-4-93 15,0-5-63-15,0 1-35 0,1-5-50 16,-7 2-16-16,4-1 20 0,-5-3-4 16,1 0 0-16,-4-7-48 0,1-2-42 15,-4-3-15-15,0-2 15 0,-2-5 71 16,-1-1 3-16,2 0-58 0,-4 2 51 15,6 3 106-15,7 6-100 0,3 4-57 0,4 3 3 16,2-1-19-16,0 3-1 0,0 0-37 16,0 0-45-16,7 0-29 0,10 1 90 15,3 3 22-15,11 1 51 0,11 1-3 16,4 4 31-16,7 3-50 0,6 2 35 16,3 2 31-16,5 2-44 0,1-1-35 0,2 2 12 15,-4-1 20-15,1 0-26 0,-4 0-19 16,-2-2 26-16,-5-1-4 0,-2-5-16 15,-8 1-9-15,1-5-34 0,-10-3-33 16,-3-2-212-16,-6-2-363 0,-6 0-994 16</inkml:trace>
          <inkml:trace contextRef="#ctx0" brushRef="#br0" timeOffset="63054.7292">1131 1457 1161 0,'-3'0'817'0,"2"7"-580"0,1 7-189 15,0 13 56-15,3 9 96 0,6 10-32 16,2 7-39-16,0 7-11 0,3 1-9 16,0 0-35-16,1-4-4 0,-1-4-3 15,0-7 3-15,-2-5-3 0,1-7 10 16,-7-7 2-16,2-6-54 0,-2-6 0 16,-3-5-24-16,-1-5 3 0,-1-1 18 15,-1-2 12-15,0-2 14 0,0 0 5 16,0 0-28-16,-1 0-25 0,-6-5-151 0,-5-1-236 15,-4-3-171-15,-2-3-516 0,-9-3-36 16</inkml:trace>
          <inkml:trace contextRef="#ctx0" brushRef="#br0" timeOffset="62818.9551">1153 1625 2520 0,'3'-3'393'16,"-1"1"-255"-16,-1-1-77 0,5 0-7 15,-1 1-12-15,1 0-23 0,3 1-17 16,2-1 11-16,-3 2-12 0,0-2-1 15,0 2-23-15,1-2-79 0,-5 1-251 16,0 1-465-16,-4 0-897 0</inkml:trace>
          <inkml:trace contextRef="#ctx0" brushRef="#br0" timeOffset="63207.3769">990 2029 1055 0,'-3'-4'521'0,"1"3"-101"16,2-1-73-16,0 2-21 0,0 0-68 15,0-3-101-15,2-1-61 0,3-2-90 16,5-2-6-16,8-3 0 0,9-6 26 15,4-10 25-15,11-6-22 0,3-8-29 0,-3-4-32 16,0-1-99-16,-2-2-222 0,-9 2-196 16,0 1-830-16</inkml:trace>
          <inkml:trace contextRef="#ctx0" brushRef="#br0" timeOffset="63464.8279">1313 1375 1889 0,'-11'2'211'0,"1"-2"-55"15,7 0 180-15,2 0-81 0,1 0-185 16,0 0-70-16,3 1-116 0,3 1 26 16,6 0 90-16,5-1 49 0,5 1-17 15,-2-1-16-15,2-1-14 0,0 2 17 16,-4-2-15-16,-2 2 12 0,-4 1-16 16,-4 0-16-16,0 0-4 0,-7 3 20 15,1 0 1-15,-2 6 83 0,0 5 108 0,-2 10 16 16,-9 6-30-16,-2 6-76 15,-6 2-48-15,-1 4-36 0,-7-1-18 0,3 3-13 16,-1-3-25-16,0-3 6 0,5-3-95 0,0-5-195 16,6-8-241-16,0-9-212 0,4-8-635 15</inkml:trace>
          <inkml:trace contextRef="#ctx0" brushRef="#br0" timeOffset="63634.5138">1264 1598 1296 0,'7'0'170'16,"2"0"-128"-16,5 0 192 0,6 4 53 0,6 1-86 16,5 1-30-16,4 1-41 15,2 0-30-15,-2-1-62 0,1 3-5 0,-2-1-30 16,-4 0-3-16,-6 0-13 16,0 0 0-16,-9-1-226 0,-2 1-253 0,-12 2-485 15</inkml:trace>
          <inkml:trace contextRef="#ctx0" brushRef="#br0" timeOffset="63817.4613">1331 1930 1051 0,'-3'0'1121'0,"1"0"-814"16,2 0-65-16,2-1-97 0,9-1-132 16,4-1-7-16,10-2 26 0,0-2-9 15,8-1 15-15,4 0-19 0,-2-2 10 16,3 2-6-16,-4-1-23 0,-3 3-3 15,-6 3-78-15,-5 1-137 0,-6 2-208 16,-8 0-247-16,-6 5-490 0</inkml:trace>
          <inkml:trace contextRef="#ctx0" brushRef="#br0" timeOffset="63972.8572">1389 2075 1214 0,'0'-3'1183'0,"0"1"-921"0,6 2-262 15,5-3-7-15,7 1 6 0,7 0 1 16,4 2-1-16,2-2 0 0,2 2 1 16,-4 0 0-16,-1 0 19 0,-3 0-19 15,-8 0-145-15,-3 0-350 0,-6 2-300 16</inkml:trace>
          <inkml:trace contextRef="#ctx0" brushRef="#br0" timeOffset="64156.3366">1413 1674 2345 0,'-9'-6'359'0,"4"6"-124"0,4 4-110 15,1 15-103-15,1 9 10 0,10 11-32 16,0 13 115-16,11 18-35 0,-4-5-77 0,4 1-3 16,1 0-41-16,2-14-30 0,-3 2-233 15,3-6-108-15,-2-9-665 0,2-9-334 16</inkml:trace>
        </inkml:traceGroup>
        <inkml:traceGroup>
          <inkml:annotationXML>
            <emma:emma xmlns:emma="http://www.w3.org/2003/04/emma" version="1.0">
              <emma:interpretation id="{823B4D18-C4B6-4204-BA18-B7F0011E0E0C}" emma:medium="tactile" emma:mode="ink">
                <msink:context xmlns:msink="http://schemas.microsoft.com/ink/2010/main" type="inkWord" rotatedBoundingBox="7293,2109 11182,1854 11253,2926 7363,3181"/>
              </emma:interpretation>
              <emma:one-of disjunction-type="recognition" id="oneOf6">
                <emma:interpretation id="interp6" emma:lang="x-none" emma:confidence="1">
                  <emma:literal/>
                </emma:interpretation>
              </emma:one-of>
            </emma:emma>
          </inkml:annotationXML>
          <inkml:trace contextRef="#ctx0" brushRef="#br0" timeOffset="68436.3419">3618 1763 1386 0,'0'0'1197'0,"3"0"-920"0,2 0-132 16,6-3-107-16,6-2-38 0,7-5 1 15,9 0 3-15,7-3 31 0,4-2 54 16,-1-1-86-16,-1 1 16 0,-5 2-6 16,-4 3 3-16,-2-1-1 0,-5 2-15 15,-3 1-31-15,-9 3-271 0,-3 0-349 0,-5 4-518 16</inkml:trace>
          <inkml:trace contextRef="#ctx0" brushRef="#br0" timeOffset="68220.2395">3657 1475 1329 0,'9'-3'374'0,"0"-2"-238"15,7-3 93-15,7 0-15 0,6-3-117 16,6 1 13-16,3-2 29 0,0 2-17 15,0-2 0-15,-2 1-48 0,-2 1-45 0,-3 0-7 16,-3 2-6-16,-2 0-14 0,-6 1-2 16,-4 5-53-16,-7 2-230 0,-7 0-520 15,-4 9-740-15</inkml:trace>
          <inkml:trace contextRef="#ctx0" brushRef="#br0" timeOffset="67921.2277">3702 1201 2965 0,'1'0'546'0,"-1"0"-520"16,0 0-26-16,0 1-48 0,2 3-28 15,2 3-58-15,3-1 133 0,3 4 1 16,-2 0 34-16,5-1-31 0,-1 2-3 16,2 0-99-16,1-3-292 0,-2-6-846 0,-2-2-351 15</inkml:trace>
          <inkml:trace contextRef="#ctx0" brushRef="#br0" timeOffset="68056.2364">4005 1137 1519 0,'2'0'705'0,"-2"0"-410"0,0 0-89 0,0 0-6 16,0 2-43-16,0 1-45 0,-2-2-4 15,-1 1 16-15,2 3-28 0,-8 2-55 16,-2 7-13-16,-6 6-28 0,-5 5-31 15,-6 2-188-15,-1 3-191 0,-1-3-222 16,-1 0-453-16</inkml:trace>
          <inkml:trace contextRef="#ctx0" brushRef="#br0" timeOffset="68591.8927">3863 1539 1216 0,'-6'-3'1037'16,"4"0"-759"-16,1 3-43 0,-1 0-73 16,2 1-162-16,0 7-125 0,0 7-36 15,6 8 161-15,2 6 241 0,0 12-4 16,-2 5-99-16,-5 3-33 0,-1-2-102 0,0 0 131 15,0-2-115-15,0-4 3 0,2-5-22 16,1-7-3-16,0-11-175 0,3-6-129 16,2-8-176-16,0-4-493 0,-2-5 318 15,2-11-278-15</inkml:trace>
          <inkml:trace contextRef="#ctx0" brushRef="#br0" timeOffset="68718.6751">3945 1852 1342 0,'0'-13'632'0,"0"2"-237"15,0 7-85-15,0 2-107 0,0 2-203 16,8 1-74-16,4 6 74 0,7 2 19 15,6 4 49-15,2 1-10 0,6 4-46 16,3-3 17-16,-1 2 3 0,1-6-29 16,1-1-3-16,-3-4-163 0,-1-4-502 15,-4-2-1121-15</inkml:trace>
          <inkml:trace contextRef="#ctx0" brushRef="#br0" timeOffset="69371.4564">4356 1219 2002 0,'-2'0'612'0,"2"0"-435"0,0 0-152 16,2 0-25-16,7 0-32 0,0 0-13 16,7 0 45-16,4 0 26 0,3 0 9 15,2-2 1-15,0-2 18 0,-2-3-15 16,-3 2-20-16,-4 0-19 0,-5 2 0 16,-5 1 3-16,-3 2 17 0,-3 0 5 15,0 0-21-15,0 2-4 0,-5 6-61 16,1 4-45-16,-1 7 106 0,-6 7 96 0,0 10-19 15,1 7-3-15,-1 6-71 0,-2 4 35 16,2-1-3-16,4-2-15 0,-1-4 15 16,2-6-32-16,3-1 0 0,-4-6 0 15,3-5-3-15,2-7-12 0,2-4-81 16,0-6-183-16,2-6-192 0,4-5-328 0,5-5-234 16</inkml:trace>
          <inkml:trace contextRef="#ctx0" brushRef="#br0" timeOffset="70043.9929">4446 1891 2116 0,'0'0'763'0,"0"0"-328"16,0 0-136-16,0 0-129 0,0-5-170 15,4-3-28-15,7-5-70 0,6-7 79 16,7-6-6-16,5-7-61 0,2-5-434 0,2-3-471 15,-4 0-750-15</inkml:trace>
          <inkml:trace contextRef="#ctx0" brushRef="#br0" timeOffset="69754.4374">4438 1511 1815 0,'0'-3'562'0,"0"3"-294"16,0 0-85-16,0 0-16 0,0 0-112 16,0 0-55-16,5 0-68 0,4-2 43 15,3 1 25-15,4 0 32 0,1 0-30 16,0-1 16-16,-2 1-18 0,-2 1-90 16,-2 0-193-16,-3 0-345 0,-5 1-519 0</inkml:trace>
          <inkml:trace contextRef="#ctx0" brushRef="#br0" timeOffset="69899.9607">4472 1633 1374 0,'0'0'684'0,"0"0"-276"0,0 0-143 15,0 0-133-15,0 0-132 0,0 0-42 16,5 0-39-16,1 0 39 0,5-3 42 16,1 0 26-16,2-2-5 0,2 3-21 15,-2 2-178-15,-5 0-450 0,-3 2-619 16,-4 9 555-16</inkml:trace>
          <inkml:trace contextRef="#ctx0" brushRef="#br0" timeOffset="69575.2463">4553 1451 1380 0,'0'-8'377'0,"0"4"-97"16,0 4 9-16,0 0-173 0,0 4-116 15,0 10 3-15,6 4 84 0,3 10 77 16,4 8-74-16,-1 2 4 0,4 2-49 16,-4 2-20-16,0 1-5 0,2-3 31 15,-1-1 0-15,-2-3 20 0,-2-5-20 0,-1-4-26 16,-2-8-23-16,2-2 11 0,-7-7 10 15,2-4-23-15,-1-1-13 0,-2-5-73 16,0 0-119-16,0 0-85 0,0 0-244 16,-3-8-681-16</inkml:trace>
          <inkml:trace contextRef="#ctx0" brushRef="#br0" timeOffset="70549.8589">4627 1484 8 0,'-1'1'1065'0,"1"-1"-515"0,0 0-26 15,0-1-113-15,3-5-192 0,4 0-190 16,7 1-4-16,7-3 33 0,3-2 58 16,7-2-4-16,5-4 9 0,-3 3-44 15,-2-2-13-15,-2 2-26 0,-1 3-16 16,-8 2 0-16,-1 3 1 0,-4 0-21 16,-2 2 11-16,-7 1-13 0,-2 2-48 0,-4 0-226 15,0 2-214-15,-7 4-289 0,-4 7-284 16</inkml:trace>
          <inkml:trace contextRef="#ctx0" brushRef="#br0" timeOffset="70194.9564">4640 1271 2172 0,'-5'0'607'0,"5"2"-382"16,0 0-49-16,0-2-45 0,0 0-131 15,0 0-109-15,0 1-38 0,6 3-20 0,0 2 103 16,4-1-300-16,4-1-968 0</inkml:trace>
          <inkml:trace contextRef="#ctx0" brushRef="#br0" timeOffset="70684.1173">4675 1622 1571 0,'0'0'705'0,"0"0"-343"16,0 0-130-16,2 0-126 0,2 0-106 16,4-2-99-16,5 2 99 0,2 0 19 15,5-3 23-15,5-2-17 0,0-1 27 16,1-2-11-16,-3 0-41 0,-4 0-16 15,-5 3-247-15,-5-2-448 0,-2 3-509 16</inkml:trace>
          <inkml:trace contextRef="#ctx0" brushRef="#br0" timeOffset="70370.0376">4836 1234 2142 0,'0'0'469'0,"0"0"-237"0,2 0-42 15,-2 0-62-15,0 0-64 0,0 0-20 16,0 0 17-16,0 0 3 0,0 3-7 16,0 0-57-16,-2 3-61 0,-4 2-15 15,-1 4 25-15,-6 5-90 0,-2 4-202 16,-4 4-196-16,-1 1-161 0,-2-1-81 0,-1-3 22 16</inkml:trace>
          <inkml:trace contextRef="#ctx0" brushRef="#br0" timeOffset="70868.1812">4770 1459 2121 0,'-2'0'391'0,"1"3"-249"0,1 7-29 0,0 5-110 15,0 6 142-15,4 7-10 0,3 3 38 16,0 4-52-16,1-1-19 0,-2 2-80 16,2 1 38-16,-3-5-57 0,1-3-2 15,0-3-2-15,-4-7-26 0,1-4-110 16,-3-5-253-16,1-5-650 0,-1-5-652 16</inkml:trace>
          <inkml:trace contextRef="#ctx0" brushRef="#br0" timeOffset="71001.9901">4891 1661 2346 0,'1'0'304'16,"5"5"-262"-16,1 3 74 0,5 6-13 0,4 5-20 15,4-2-65-15,3 1-17 0,6 3 18 16,-1-6-19-16,6-3-31 0,2-1-326 16,1-6-855-16</inkml:trace>
          <inkml:trace contextRef="#ctx0" brushRef="#br0" timeOffset="71497.1121">5325 1150 2387 0,'0'0'397'15,"0"0"-101"-15,0 0 7 0,0 0-106 16,0 2-52-16,-5 1-28 0,2 2-13 15,-2 3-32-15,-4 7 19 0,0 0-48 16,-4 6-43-16,-2 2-22 0,1 0 7 16,0-1-1-16,2-2-34 0,5-3-47 15,-2-5-95-15,6-6-61 0,1-4-50 16,2-2 6-16,0 0-3 0,0 0 61 16,0 0 132-16,0 0 107 0,0 0 16 15,0 0 20-15,0 0-33 0,2 0 13 16,0 0-16-16,-1 11 17 0,4 2 105 0,1 7 104 15,0 8 22-15,2 5-107 0,-2 2-51 16,-1 6 60-16,-1-4-71 0,0 1-15 16,-3-5-32-16,2 0 31 0,-1-4-63 0,1-4-1 15,-2-5 0-15,2-3-1 0,1-8-46 16,-3-4-158-16,2-5-240 0,2-3-786 16,-4-10-396-16</inkml:trace>
          <inkml:trace contextRef="#ctx0" brushRef="#br0" timeOffset="72069.5067">5250 1837 2220 0,'0'0'359'0,"0"0"-256"0,7 0-48 16,3 0-32-16,6 0-14 0,6-3-7 15,7-4-2-15,5-1 36 0,3-5-36 16,2-4-55-16,-2-2-471 0,-2-3-1066 16</inkml:trace>
          <inkml:trace contextRef="#ctx0" brushRef="#br0" timeOffset="71920.5189">5255 1648 2268 0,'0'-1'384'0,"0"1"-197"16,0 0 9-16,0-2-71 0,6-1-125 16,4 1 0-16,2-2 0 0,5 1 19 15,2 0-6-15,4 0 9 0,-5-1 10 16,0 3-32-16,-3-1 0 0,-3 2-166 15,-2 5-313-15,-9 3-791 0</inkml:trace>
          <inkml:trace contextRef="#ctx0" brushRef="#br0" timeOffset="71756.3392">5314 1321 1351 0,'5'0'152'0,"1"-1"-112"16,2 1 64-16,1 0 87 0,3 0-24 0,-1 0-8 16,2 5-7-16,-1 4-55 0,0 1-6 15,2 8 51-15,-1 5 3 0,-1 5 112 16,2 6-164-16,-2 4 76 0,2 5-99 15,-1 1 67-15,1 1-90 0,1 1-34 16,-4 0 34-16,2 0-21 0,-3-5 18 16,0-5-7-16,-3-3-37 0,-2-10-16 0,0-5 0 15,-4-5 0-15,1-5 1 0,-2-3 15 16,0-3 0-16,0-2-56 0,0 0-144 16,-2 0-132-16,-7-2-218 0,-2-3-785 15</inkml:trace>
          <inkml:trace contextRef="#ctx0" brushRef="#br0" timeOffset="72270.7107">5591 1239 2681 0,'-4'-9'437'0,"2"5"-162"16,1 4 42-16,-2 0-132 0,1 0-185 16,-1 3-15-16,1 5-1 0,-1 1-9 0,0 10 25 15,-1 3 64-15,-3 7-11 0,1 4-53 16,-2 0-9-16,2-2-7 0,0-7-88 16,1-7-272-16,5-7-257 0,0-7-574 15,0-6-174-15</inkml:trace>
          <inkml:trace contextRef="#ctx0" brushRef="#br0" timeOffset="72591.023">5618 1265 1050 0,'3'-3'462'0,"2"3"-358"0,1 0-68 15,3 0 39-15,2 0-4 0,4 5 28 16,1 1 34-16,1 4 58 0,2 2-90 0,1 7-53 16,1 6 30-16,4 5 77 0,-1 7-26 15,-3 8 28-15,-1 2-89 0,-4 4 86 16,-4 0 18-16,-1-6-86 0,-6 1-35 15,-1-2 101-15,0-3-69 0,-3-6-4 0,-1-1-35 16,0-10-28-16,0-2 37 0,0-8-50 16,0-5 35-16,0-2-6 0,-3-7 18 15,0 0 44-15,-3 0 34 0,-4-1 5 16,-4-8-133-16,-6-3-59 0,-5-4-25 16,-4-3-41-16,-2-5 56 0,-3-4 69 15,1-2 26-15,2-2 52 0,7 2 34 16,3 4-15-16,9 6-14 0,7 9 23 15,5 4-106-15,0 4-65 0,13-3-90 16,10-3 93-16,10-4 62 0,8-2 19 0,7-2-19 16,5-1-103-16,-3 0-384 15,-5-2-1136-15,-3 0-384 0</inkml:trace>
          <inkml:trace contextRef="#ctx0" brushRef="#br0" timeOffset="64702.0944">2057 1692 1548 0,'0'5'579'0,"0"3"-443"16,0 4 16-16,6 6 33 0,2 4-44 0,3 2-102 15,-1 1-26-15,0 0-13 0,1-1 16 16,-4-1-16-16,3-5-284 0,-4-3-407 16,0-7-890-16</inkml:trace>
          <inkml:trace contextRef="#ctx0" brushRef="#br0" timeOffset="64556.4735">2043 1434 2593 0,'6'-3'405'0,"-3"-1"-356"0,6 0-49 16,10 0 0-16,7 1 76 0,13-4 20 0,6 0 7 16,6 1-69-16,-3-2 36 0,-1 2-19 15,-7 1-25-15,-6 3-1 0,-3-1-3 16,-6 1-22-16,-5 1 0 0,-6 1 0 15,-3 0-108-15,-8 0-271 0,-3 8-401 16,-5 5-496-16</inkml:trace>
          <inkml:trace contextRef="#ctx0" brushRef="#br0" timeOffset="64932.0036">2069 1729 1229 0,'11'-7'569'0,"-2"2"-473"0,13 0-80 16,1 0 107-16,7 0-45 0,4-1-42 16,0 2-7-16,-3 1 26 0,-5 2 10 15,-2 1 6-15,-7 0-55 0,-5 0-3 16,-6 0-13-16,-4 3 0 0,-2 2 0 16,-2 3 87-16,-7 1 46 0,-4 5-30 0,-2 0-58 15,-2 2-45-15,-5 3-13 0,4-4-138 16,1 0 57-16,4-2-48 0,7-5-59 15,4-5-29-15,2-3-210 0,3-2-251 16,5-4 46-16</inkml:trace>
          <inkml:trace contextRef="#ctx0" brushRef="#br0" timeOffset="65164.9094">2340 1475 1247 0,'-3'-8'730'0,"-1"3"-325"0,1 5-82 0,3 5-107 16,0 12-216-16,0 10-141 0,9 14 103 15,2 14 38-15,6 17 26 0,3 18-13 16,-1 10-13-16,-1 1 87 0,-2-14 29 16,-6-23-62-16,-3-23 119 0,-4-12-7 0,0-6-33 15,0 2-25-15,0 0-13 0,0-4-26 16,-1-6-28-16,-2-7-25 0,0-6 28 16,0 1 34-16,-2-3 4 0,-4 0 15 15,-6-2-97-15,-4-4-122 0,-4-3-310 16,-6-4-87-16,1-6-604 0,2-9-306 15</inkml:trace>
          <inkml:trace contextRef="#ctx0" brushRef="#br0" timeOffset="65570.6851">2669 1273 2359 0,'3'0'281'0,"-1"0"-206"0,-1 0 15 16,1 2 19-16,1 6 39 0,2 2 27 15,1 3-3-15,-3 0-13 0,-2 4-48 16,-1 2-32-16,0 1-16 0,-3 3-47 15,-4 2-16-15,-1 1 0 0,0-3-29 16,3-5-119-16,2-8-61 0,3-5-84 16,0-2-93-16,8-3 48 0,4 0 72 15,4-8 163-15,3-2 103 0,1-2 12 16,-2 1 34-16,-1 3-10 0,-1 0 28 0,-4 4-2 16,1 3-10-16,-6-1-7 0,4 1 13 15,-3 0-16-15,-2 1-13 0,0-2-13 16,-2 2 3-16,-1 0-19 0,-3 0-107 15,0 2-278-15,0 5-406 0,-8 1-400 0</inkml:trace>
          <inkml:trace contextRef="#ctx0" brushRef="#br0" timeOffset="66261.9319">2731 1913 1779 0,'-1'0'998'0,"1"0"-815"0,0 0-84 15,0 0-44-15,6 0-55 0,5-2-93 16,6-3 77-16,6 0 16 0,6-5 16 16,5-2-16-16,4-4-309 0,-1-5-795 15,-1-2-504-15</inkml:trace>
          <inkml:trace contextRef="#ctx0" brushRef="#br0" timeOffset="65707.5006">2733 1678 1678 0,'-3'24'332'0,"3"2"-130"16,0 4 127-16,0 3 13 0,1 4-76 15,2 0-125-15,0-1 18 0,0-2-29 16,1-1-29-16,-3-2-6 0,4-5-67 15,-4-4-18-15,1-6-9 0,-2-3-2 16,1-6-14-16,-1-7-111 0,3-3-208 16,1-12-271-16,0-6-523 0,1-9-477 0</inkml:trace>
          <inkml:trace contextRef="#ctx0" brushRef="#br0" timeOffset="66130.3092">2765 1801 1451 0,'-4'-11'466'15,"2"5"-258"-15,2 5-14 0,0 1 26 16,0-1-68-16,3 0-110 0,6 1 29 16,4-3 57-16,2 2 13 0,2 0-80 0,2 1-32 15,0 0-10-15,-1-2-6 0,-5 1-13 16,-1 1-11-16,-3 0-85 0,-4 0-170 16,-4 0-370-16,-1 0-706 0</inkml:trace>
          <inkml:trace contextRef="#ctx0" brushRef="#br0" timeOffset="65976.163">2778 1598 1190 0,'0'-3'433'0,"0"1"-417"0,4 2 49 0,4 0 94 15,3 0-41-15,1 0 9 0,1 2 67 16,-2 1 20-16,1 1-69 0,-1 1-45 16,1 0-26-16,-4 3-16 0,3-1-1 15,-2 4 11-15,2 2 18 0,0 3 23 16,1 5-4-16,-2 3-51 0,0 6-9 16,3 6 28-16,-1 5-33 0,4 3-39 15,-5-1 0-15,4 3 0 0,-1-4 18 16,-2-2-6-16,2-7-13 0,-3-4 19 0,-3-4-18 15,1-7 15-15,-4-3-15 0,0-6 21 16,-2-2-3-16,-2-5-3 0,-1-2 3 16,0 0-19-16,0-5 0 0,-3-5-266 15,-5-8-217-15,-3 0-240 0,-1-5-347 16,-5 2-66-16</inkml:trace>
          <inkml:trace contextRef="#ctx0" brushRef="#br0" timeOffset="66603.5651">2919 1286 415 0,'0'-11'1361'0,"-2"7"-1068"0,2 4-125 16,0 0-151-16,5 4 21 0,7 4-12 15,1 4 62-15,4 7 89 0,-3 3 4 0,4 5-40 16,-2 6 13-16,-1-2-122 0,2 4-25 15,-1-2 25-15,1 0-13 0,-2-3-19 16,2-1-10-16,0-4 10 0,4-4-16 16,-6 1 16-16,2-3-51 0,-1-1-48 15,-1-1-133-15,2-2-187 0,-1 1-394 16,-1-5-629-16</inkml:trace>
          <inkml:trace contextRef="#ctx0" brushRef="#br0" timeOffset="66441.0816">3292 1487 1256 0,'0'-6'1579'0,"-6"3"-1342"16,-2 3 67-16,1 0 60 0,-6 0-62 16,1 0-121-16,-2 0-181 0,-3 0-28 15,-2 2-25-15,1 2 0 0,-4 2-66 16,3-1-165-16,-1 1-195 0,-2-2-209 15,1-1-583-15,-3-3 23 0</inkml:trace>
          <inkml:trace contextRef="#ctx0" brushRef="#br0" timeOffset="67034.7919">3088 1730 1265 0,'0'0'475'16,"0"5"-282"-16,3 2-109 0,0 8 195 16,3 4 47-16,-1 6-149 0,-2 2-29 15,-2 3-55-15,-1 1-64 0,0-1 10 16,2-3-39-16,3-2-20 0,-1-3 1 16,6-7-26-16,2-1 29 0,5-5-15 15,3-3 31-15,3-1 16 0,5-5-16 16,2 2 26-16,-1-2 25 0,2 0 20 0,0 0 5 15,-3 0-18-15,-1 0-10 0,-4 0 37 16,0-2 11-16,-6 2-4 0,-1-2-26 16,-4-1 7-16,-4 2 28 0,-1-1 15 15,-5-1-6-15,-2 3-7 0,0-2 9 0,0 0 18 16,0-1 6-16,0-2 6 16,-6-6-4-16,-3-4-138 0,-7-12-129 0,-3-6-180 15,-7-9-699-15,-8-7-1017 0</inkml:trace>
          <inkml:trace contextRef="#ctx0" brushRef="#br0" timeOffset="66747.0048">3410 1742 1666 0,'0'0'773'0,"-1"0"-296"0,-7 0-106 16,-1 3-154-16,-5 2-170 0,-2 2-43 16,-1 1 15-16,2 0 53 0,-6 0 14 15,3 0-86-15,-1 0-27 0,-1-1-115 16,-3 0-179-16,1-1-183 0,-4-1-207 16,1-4-384-16</inkml:trace>
        </inkml:traceGroup>
        <inkml:traceGroup>
          <inkml:annotationXML>
            <emma:emma xmlns:emma="http://www.w3.org/2003/04/emma" version="1.0">
              <emma:interpretation id="{0F7C8531-5478-4B5C-A5F2-E239BAD68D5A}" emma:medium="tactile" emma:mode="ink">
                <msink:context xmlns:msink="http://schemas.microsoft.com/ink/2010/main" type="inkWord" rotatedBoundingBox="11419,2036 11432,2035 11438,2115 11425,2116"/>
              </emma:interpretation>
            </emma:emma>
          </inkml:annotationXML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17:56.1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CF1916-B559-4378-B7E4-FD0C766AC8E2}" emma:medium="tactile" emma:mode="ink">
          <msink:context xmlns:msink="http://schemas.microsoft.com/ink/2010/main" type="writingRegion" rotatedBoundingBox="1484,16087 5917,15862 5973,16974 1540,17199"/>
        </emma:interpretation>
      </emma:emma>
    </inkml:annotationXML>
    <inkml:traceGroup>
      <inkml:annotationXML>
        <emma:emma xmlns:emma="http://www.w3.org/2003/04/emma" version="1.0">
          <emma:interpretation id="{0AC85647-0EB2-4BAE-BB2D-FF16BD693654}" emma:medium="tactile" emma:mode="ink">
            <msink:context xmlns:msink="http://schemas.microsoft.com/ink/2010/main" type="paragraph" rotatedBoundingBox="1484,16087 5917,15862 5973,16974 1540,171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6EAE98-B49D-48B0-AD99-54AACD53E764}" emma:medium="tactile" emma:mode="ink">
              <msink:context xmlns:msink="http://schemas.microsoft.com/ink/2010/main" type="line" rotatedBoundingBox="1484,16087 5917,15862 5973,16974 1540,17199"/>
            </emma:interpretation>
          </emma:emma>
        </inkml:annotationXML>
        <inkml:traceGroup>
          <inkml:annotationXML>
            <emma:emma xmlns:emma="http://www.w3.org/2003/04/emma" version="1.0">
              <emma:interpretation id="{15158F42-F10B-40D8-9A34-8C488C0A844A}" emma:medium="tactile" emma:mode="ink">
                <msink:context xmlns:msink="http://schemas.microsoft.com/ink/2010/main" type="inkWord" rotatedBoundingBox="1498,16371 1855,16353 1890,17038 1533,17056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22 48 238 0,'-5'-7'2803'0,"1"3"-2617"0,1 2-186 0,1 2 0 15,0 0 106-15,1 2 31 0,-2 3 9 16,1 3-146-16,2 5-114 0,0 8-17 15,0 10 90-15,6 10-32 0,1 9 73 16,2 7 12-16,-3 4 43 0,0 0-33 16,1-4 41-16,-3-4-8 0,4-5 56 15,-5-7-67-15,-1-6-9 0,1-8-19 16,0-5 18-16,-2-7-34 0,1-8 0 16,-2-6 2-16,1-1 52 0,1-3 47 0,-2-2 53 15,0-5 49-15,0-3-26 0,0-8-78 16,-5-11-93-16,-2-24-6 0,5-24-37 15,2-15-59-15,2 2 40 0,8 22 25 16,4 24-22-16,-7 22 12 0,2 7 20 16,0-2-17-16,2 0 23 0,3-1-1 15,0 3 15-15,-5 5 1 0,2 3-19 0,-2 2-25 16,-2 4-9-16,0-1-3 0,1 3-7 16,5 1 22-16,-4 1 27 0,6 0 12 15,-4 0-23-15,3 5 24 0,2 2-20 16,1 2-175-16,1 5-205 0,1 2-116 15,-5 4-487-15,0 5-338 0</inkml:trace>
        </inkml:traceGroup>
        <inkml:traceGroup>
          <inkml:annotationXML>
            <emma:emma xmlns:emma="http://www.w3.org/2003/04/emma" version="1.0">
              <emma:interpretation id="{3766556D-DC34-4ABA-AA89-B08ADDA9924A}" emma:medium="tactile" emma:mode="ink">
                <msink:context xmlns:msink="http://schemas.microsoft.com/ink/2010/main" type="inkWord" rotatedBoundingBox="2179,16144 3991,16052 4042,17072 2230,17164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1832.5918">972 417 2574 0,'-3'-5'270'0,"0"1"-257"0,3 1 84 15,0 0-33-15,5-1-64 0,10-4-7 0,10-2 7 16,9-2 45-16,10-2 0 0,1-4 0 16,4 1-13-16,-1-1-31 0,-1 4-1 15,-2 0 2-15,-2 1 1 0,-7 7 0 16,-1 2 42-16,-4 4 35 0,-4 0-78 16,-2 0-4-16,-5 8-12 0,-2 0 14 15,1 5 92-15,-5 1 26 0,3 2-36 16,-8 3-44-16,2 5 60 0,-2 1 3 15,-4 3-38-15,-2 1 12 0,-1-2-2 16,-2-1-8-16,0 0-18 0,0 2 50 0,-3-3-7 16,-2 1-78-16,-4-5 7 0,1-2 9 15,-3-2-25-15,0 1-3 0,-3 1-87 16,-3 1-31-16,0-2-173 0,-1 0-123 16,-4-5-196-16,-1-6-456 0,-4-7-552 15</inkml:trace>
          <inkml:trace contextRef="#ctx0" brushRef="#br0" timeOffset="1534.5509">1030 431 2653 0,'-2'0'594'0,"2"0"-435"16,0 2-57-16,0-2-32 0,2 3-70 16,2-1-124-16,6 6-54 0,4 2 178 15,1 8 70-15,4 2-41 0,-1 2-17 16,-1 0-11-16,0-3 104 0,-3-2-105 15,-1-1-1-15,-2-4 1 0,-5-1 0 16,-2-5-60-16,0 0-230 0,-3-5-318 16,-1-1-673-16,0-2 28 0</inkml:trace>
          <inkml:trace contextRef="#ctx0" brushRef="#br0" timeOffset="1014.9639">1064 63 1015 0,'0'2'664'15,"0"-1"-664"-15,6 4 36 0,2 0-30 16,4 2 59-16,-1 1-32 0,0 3-17 15,3 2 76-15,-2 2 18 0,1-1-110 0,-7-1-159 16,-3-2-551-16</inkml:trace>
          <inkml:trace contextRef="#ctx0" brushRef="#br0" timeOffset="1297.119">1151 71 1639 0,'12'-2'130'0,"7"-4"-42"0,-1 4 27 0,5-1 24 16,-1 2-38-16,0-1 25 0,0 1 23 16,-2 1-56-16,-2-1 46 0,-2-1-10 15,-4 1-97-15,-1 1-29 0,-6 0 15 16,-4 0-17-16,-1 3 0 0,0 4 51 16,-4 2 15-16,-1 1 36 0,-6 5 28 15,-3 2-10-15,-1 4-121 0,-2 2-141 16,-2-3 46-16,4-4-11 0,2-6 106 0,5-5 64 15,5-5 32-15,3 0-45 0,0 0-37 16,0 0-14-16,0-2-45 0,0-1-35 16,3 0-64-16,1 1-120 0,-1 0-185 15,0 1-308-15,-2 0-619 0</inkml:trace>
          <inkml:trace contextRef="#ctx0" brushRef="#br0" timeOffset="883.5365">878-39 2177 0,'6'-7'201'0,"8"2"-143"0,5-3 58 15,7-2 71-15,5-5 25 0,6-1-19 16,0 2-34-16,4-2-54 0,-6 4-76 16,-2 1-28-16,-1 1 37 0,-1-1 4 15,-3 4-36-15,-1 2-6 0,-10 4-3 0,-3 1-77 16,-3 0-127-16,-7 5-161 15,-2 6-291-15,-2 4-95 0,-6 3-77 0,-7 0 209 16</inkml:trace>
          <inkml:trace contextRef="#ctx0" brushRef="#br0" timeOffset="2001.4497">1172 504 2443 0,'0'0'423'0,"0"0"-388"16,0 0-35-16,0 1-26 0,0 5-35 16,3 1 39-16,5 0 22 0,-2 6 71 15,4-2-55-15,1 3 6 0,-4-1 4 16,1 0 105-16,-3 0-131 0,-1-1-45 0,-4 0-408 15,0-4-684-15,0-5-224 0</inkml:trace>
          <inkml:trace contextRef="#ctx0" brushRef="#br0" timeOffset="2262.8697">1231 439 1583 0,'10'0'237'15,"-4"-1"-208"-15,6 1-29 0,5 0 157 16,8 0-105-16,-3 1 146 0,3 2 31 15,-1-2-86-15,1 2-60 0,-8 1-25 16,0 0 29-16,-6-2-58 0,-5 4-29 16,-3-2 1-16,-3 1 38 0,0 1 41 15,-1 1-22-15,-4 1 82 0,-3 4 23 16,-1 2 24-16,-3 1-104 0,-1 0-20 16,4-4-9-16,-2-6-4 0,7-5 19 15,2 0-39-15,2 0-30 0,0 0-101 16,5-1-79-16,5-3-71 0,0 2-52 0,7-1 184 15,6 1 33-15,2-2-137 0,3-1-421 16,0-3-759-16</inkml:trace>
          <inkml:trace contextRef="#ctx0" brushRef="#br0" timeOffset="162.0223">720 668 2650 0,'3'2'197'0,"-2"-2"-197"0,2 1-216 16,-1 1 61-16,1 3 155 0,3 0 0 16,-1 2-434-16,-4-1-946 0,1-1 718 15</inkml:trace>
          <inkml:trace contextRef="#ctx0" brushRef="#br0" timeOffset="675.0069">1106-233 2838 0,'4'0'499'0,"-2"0"-499"0,4 0-258 15,-4 0 43-15,2 0 125 0,-2 0 90 16,2 0 32-16,1 3 16 0,0-1 3 16,-1 3-12-16,3-1-39 0,-4 3-399 15,-3 0-727-15,-2-1-235 0</inkml:trace>
          <inkml:trace contextRef="#ctx0" brushRef="#br0" timeOffset="3131.6333">2096-79 1683 0,'0'3'252'16,"0"0"-161"-16,0-1 191 0,0 1-37 16,-1 2 52-16,-5 2-60 0,-1 1-42 15,-2 4-36-15,0 1-48 0,-8 3-66 0,-3 2-45 16,-2 4-52-16,-8 2-97 0,-2 1 15 15,-5 3-125-15,-1-1-105 0,0 1-85 16,5-4 110-16,7-4 339 0,6-7 13 16,7-3 122-16,7-7-22 0,4-3-6 15,2 0 84-15,0-1 38 0,2-3-97 16,3-1-116-16,4-1-16 0,8 1-80 16,0-2 80-16,8-1 39 0,4 1-36 15,2-2 110-15,0-1-30 0,-1 2-57 0,-5 1-10 16,-4 0 0-16,-5 3 9 0,-1 0-21 15,-7 1-4-15,-2 3-3 0,-3 0 3 16,-1 0 20-16,-2 0 28 0,0 4-7 16,-2 0-41-16,-2 4 0 0,-4 1-28 15,-1 7 28-15,-2 7 32 0,-5 7 41 0,-5 9 13 16,-1 4-70-16,-3 2-15 0,6-4-1 16,1-2-16-16,5-8-16 0,3-3-15 15,2-1 31-15,3-3 14 0,2-6-87 16,3-3-46-16,0-7-135 0,3-7-188 15,7-2-190-15,3-12 95 0,0-7-21 16</inkml:trace>
          <inkml:trace contextRef="#ctx0" brushRef="#br0" timeOffset="2723.2459">1737-107 2426 0,'-2'2'580'0,"2"-2"-580"16,0 3-13-16,0-1-67 0,2 6-107 16,5 4 142-16,3 4 21 0,4 0 22 15,3 2-258-15,3-3-393 0,-2-5-666 16</inkml:trace>
          <inkml:trace contextRef="#ctx0" brushRef="#br0" timeOffset="2589.3353">1854-276 3180 0,'0'0'486'16,"0"0"-486"-16,2 3-47 0,-2-1-10 16,2 4-10-16,1 1-73 0,3 2 140 15,2 5 10-15,2 4 22 0,-2 5 28 16,2 2-31-16,-1 2-29 0,-5-5-277 16,0-2-272-16,-4-5-455 0,0-4-440 15</inkml:trace>
          <inkml:trace contextRef="#ctx0" brushRef="#br0" timeOffset="3423.4311">2019 304 480 0,'8'-10'646'0,"-2"7"-249"0,-5 3-22 0,-1 0-60 16,0 5-115-16,0 6-100 15,0 2-25-15,-1 6 115 0,-4 4-7 0,0 5-42 16,2 3-19-16,-1-3-87 0,-1 0-35 15,4-5-42-15,1-3 20 0,0-7-39 0,9-2 0 16,5-4 42-16,0-4 19 0,7-1 39 16,4-2-17-16,3 0 23 0,9 0-23 15,-1-4 13-15,2-2 64 0,1 1-29 16,-1 0 3-16,-7 0-15 0,0-1-5 16,-1 2 33-16,-9-1-4 0,3 0-6 15,-6-1-20-15,1 1 29 0,-4 0-3 16,-2 1-17-16,-2 0 10 0,-8 1-3 15,-2 1 33-15,-1-1 50 0,0-2 46 16,-1-7-26-16,-10-9-47 0,-5-12-128 16,-5-15-103-16,-12-24-318 0,-16-24-310 15,-20-25-1606-15,-5-7 916 0</inkml:trace>
        </inkml:traceGroup>
        <inkml:traceGroup>
          <inkml:annotationXML>
            <emma:emma xmlns:emma="http://www.w3.org/2003/04/emma" version="1.0">
              <emma:interpretation id="{C4F9BB47-F1FD-477E-802D-7CC4FFDA4DFF}" emma:medium="tactile" emma:mode="ink">
                <msink:context xmlns:msink="http://schemas.microsoft.com/ink/2010/main" type="inkWord" rotatedBoundingBox="4263,16128 5256,16077 5293,16820 4300,16870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4506.7598">2858-238 655 0,'2'6'1731'0,"-2"-2"-1666"0,0-1 32 16,0-1-97-16,0 2 197 0,-2 0 24 0,-6 4-67 15,1 3-61-15,-3 2 6 16,3 6-86-16,-7 3-13 0,0 2-134 0,1 0-283 15,2-3-298-15,4-5-338 0</inkml:trace>
          <inkml:trace contextRef="#ctx0" brushRef="#br0" timeOffset="5280.7664">3112-212 1742 0,'2'0'358'0,"-2"0"-303"16,0 2 46-16,0 1 112 0,-5 0 107 15,-1 4-3-15,-5 1-45 0,-3 5-98 16,-3 1-91-16,-1 6-7 0,-4 1-57 16,-4 5-19-16,-1 0 12 0,-1 0-9 15,-1 1-3-15,4-3-12 0,0-4-20 16,8-6 16-16,6-5-31 0,7-5 34 0,4-4-56 16,0 0-39-16,0 0-7 15,9 0-41-15,5 0 5 0,5 0 151 0,4-4-1 16,5-4 1-16,4-3 10 0,1-1 25 15,-1 1-35-15,-2 2 0 0,-5-1-20 16,-5 5 20-16,-6 2 32 0,-3 1-13 16,-5-1-19-16,0 3-2 0,-6 0 2 15,0 4 0-15,0 4 26 0,-9 4 25 16,-4 2 16-16,-2 8 19 0,-5 6-16 16,-5 3-61-16,-3 5-9 0,-2-3-28 15,4-4-108-15,7-6 135 0,2-8 2 16,10-7 14-16,5-5 13 0,1-3-5 0,1 0-23 15,0 0-3-15,0 0-39 0,1-3-22 16,5 1-44-16,2-1-34 0,6 0 123 16,0-3 19-16,5-1 16 0,-1 2-3 15,4-2 13-15,0-1-26 0,-1 1-3 0,-1-2-87 16,-2 1-71-16,-3 1-162 0,-3 2-24 16,-5 0-21-16,-1 2 59 0,-5 1 33 15,-1 2 129-15,0 0 147 0,0 0 107 16,0 2 53-16,0 0 35 0,-1 1-6 15,-2 1 13-15,3 0-49 0,0 1-75 16,0 5-13-16,0 3 26 0,1 3 9 16,5 4 36-16,1 3-45 0,4 5-7 15,-2 1 32-15,2 0 61 0,0-1-24 0,-2-2-63 16,-3-5 67-16,0-6-103 0,0-3-7 16,-4-4-24-16,0-3-1 0,-2-3 0 15,0-1 20-15,0-1 2 0,0 0 7 16,0 3-7-16,0-2-3 0,0 0-3 15,0 2 3-15,-4-1-10 0,-5 0 26 16,0 2 34-16,-5 1 44 0,-9-1-60 0,-5 2-75 16,-5-6-185-16,-1 0 41 0,-5-3 46 15,5-7-13-15,2-5-25 0,2 1 25 16,8-1 22-16,1 0 89 0,5 5 38 16,4 2 13-16,4 1 3 0,5 2 48 15,-2 1 15-15,5 0 18 0,0 1-40 16,0 1-95-16,7-5-10 0,7-5-53 15,9-6 29-15,14-7 34 0,9-4 0 16,6-1-7-16,3 1-43 0,0 5-391 0,-7 1-736 16,-5 8-628-16</inkml:trace>
          <inkml:trace contextRef="#ctx0" brushRef="#br0" timeOffset="7441.6597">3622 27 1264 0,'-4'-2'546'0,"-4"2"-123"15,2 0-83-15,-3 0-118 0,1 5 0 16,-8 5-142-16,1 4-80 0,-7 6-74 16,0 2 20-16,1 7 38 0,-1 1-29 15,5-1 0-15,3-4-91 0,2-2-199 16,5-5-286-16,3-8-625 0</inkml:trace>
          <inkml:trace contextRef="#ctx0" brushRef="#br0" timeOffset="7078.4455">3419 48 64 0,'0'0'502'0,"2"-3"-172"15,4-2-164-15,5-3 16 0,1-2 10 0,5 1 39 16,7-3-18-16,2-2-64 16,3-1-49-16,2-1-70 0,-1 1 8 0,-1 2-18 15,-1 1-18-15,-1 1 0 0,-6-1-2 16,-2 4-71-16,-4 0-172 0,-5 1-477 16,-7 4-467-16</inkml:trace>
        </inkml:traceGroup>
        <inkml:traceGroup>
          <inkml:annotationXML>
            <emma:emma xmlns:emma="http://www.w3.org/2003/04/emma" version="1.0">
              <emma:interpretation id="{6BB686DE-94B6-481F-B74E-652EBCF90638}" emma:medium="tactile" emma:mode="ink">
                <msink:context xmlns:msink="http://schemas.microsoft.com/ink/2010/main" type="inkWord" rotatedBoundingBox="4937,16477 5313,16458 5327,16741 4952,16760"/>
              </emma:interpretation>
              <emma:one-of disjunction-type="recognition" id="oneOf3">
                <emma:interpretation id="interp3" emma:lang="x-none" emma:confidence="0">
                  <emma:literal>一</emma:literal>
                </emma:interpretation>
                <emma:interpretation id="interp4" emma:lang="x-none" emma:confidence="0">
                  <emma:literal>☺</emma:literal>
                </emma:interpretation>
                <emma:interpretation id="interp5" emma:lang="x-none" emma:confidence="0">
                  <emma:literal>ㄧ</emma:literal>
                </emma:interpretation>
                <emma:interpretation id="interp6" emma:lang="x-none" emma:confidence="0">
                  <emma:literal>―</emma:literal>
                </emma:interpretation>
                <emma:interpretation id="interp7" emma:lang="x-none" emma:confidence="0">
                  <emma:literal>扌</emma:literal>
                </emma:interpretation>
              </emma:one-of>
            </emma:emma>
          </inkml:annotationXML>
          <inkml:trace contextRef="#ctx0" brushRef="#br0" timeOffset="8190.9134">3449 397 844 0,'-2'-5'2105'0,"2"-3"-1880"15,0 0-224-15,6-3-1 16,8-2 20-16,3-4-18 0,11-3-4 0,5-4 15 16,7-2-14-16,1-2 1 0,0 0-3 15,3 0-205-15,-7 0-537 0,-3-1-512 16,-8 1 442-16</inkml:trace>
        </inkml:traceGroup>
        <inkml:traceGroup>
          <inkml:annotationXML>
            <emma:emma xmlns:emma="http://www.w3.org/2003/04/emma" version="1.0">
              <emma:interpretation id="{08B9EA69-0EB9-4607-8631-B904E74C81CC}" emma:medium="tactile" emma:mode="ink">
                <msink:context xmlns:msink="http://schemas.microsoft.com/ink/2010/main" type="inkWord" rotatedBoundingBox="4926,15913 5354,15891 5403,16842 4975,16864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6948.4472">3743-276 1937 0,'0'3'460'0,"0"-3"-315"15,0 2 26-15,0-2 67 0,-1 0 19 16,-1 2-60-16,-4 1-44 0,1-1-49 16,-1 5-69-16,-5 2-35 0,-4 7-29 15,-4 6-27-15,-9 7-128 0,-1 4-46 16,-1 2-145-16,-1-1-64 0,4-3-536 0,-1-3-33 16,4-5 627-16</inkml:trace>
          <inkml:trace contextRef="#ctx0" brushRef="#br0" timeOffset="7847.0915">3585 255 1290 0,'-6'5'758'0,"3"1"-641"0,0 1-65 16,-3 3 22-16,-1 3 62 16,3 3-36-16,-6-1-32 0,4 4-23 0,0-1 59 15,0 3-53-15,0-1-35 0,1-4 0 16,0-1-25-16,4-6 9 0,1-4-2 15,0-4 2-15,0-1 25 0,0 0-25 16,4 0-52-16,6 0-16 0,-1 2 68 0,7-1 39 16,5 1 15-16,3-2-28 0,0 3-25 15,6 0 12-15,-2 1 12 0,-2 0-24 16,3-2-1-16,3 3 25 0,-1-5 17 16,-4 2-16-16,-2-1-26 0,-5-1-96 15,-4 0-524-15,-5 0-625 0,-7-3 244 16</inkml:trace>
          <inkml:trace contextRef="#ctx0" brushRef="#br0" timeOffset="7332.5012">3429-440 2021 0,'-5'-7'496'0,"3"7"-300"16,2 0-144-16,0 0-52 0,0 3-81 15,2 7-90-15,9 9 171 0,1 9 78 16,7 12 96-16,-2 7 0 0,1 3-107 15,3 5 45-15,-3-3-80 0,1-3 19 0,-7-6-12 16,4-4-39-16,-7-5 12 0,2-3-12 16,0-5 61-16,-3-3-61 0,-2-6-26 15,0-3-60-15,-3-4-135 0,3-6-194 16,-4-4-184-16,-2 0-23 0,0-10 195 0,0-5-215 16</inkml:trace>
          <inkml:trace contextRef="#ctx0" brushRef="#br0" timeOffset="6766.1674">3449-192 2710 0,'1'1'168'0,"2"1"-168"0,1-2-158 16,3 2 106-16,-2 1 27 0,4 0 25 15,1 3-3-15,0 0-3 0,1 2-343 16,0-1-824-16</inkml:trace>
        </inkml:traceGroup>
        <inkml:traceGroup>
          <inkml:annotationXML>
            <emma:emma xmlns:emma="http://www.w3.org/2003/04/emma" version="1.0">
              <emma:interpretation id="{C77398FF-D331-4B1D-822A-ACA5E2B3BA0F}" emma:medium="tactile" emma:mode="ink">
                <msink:context xmlns:msink="http://schemas.microsoft.com/ink/2010/main" type="inkWord" rotatedBoundingBox="5154,16627 5277,16621 5292,16908 5169,16915"/>
              </emma:interpretation>
              <emma:one-of disjunction-type="recognition" id="oneOf5">
                <emma:interpretation id="interp9" emma:lang="x-none" emma:confidence="0">
                  <emma:literal>1</emma:literal>
                </emma:interpretation>
                <emma:interpretation id="interp10" emma:lang="x-none" emma:confidence="0">
                  <emma:literal>丿</emma:literal>
                </emma:interpretation>
                <emma:interpretation id="interp11" emma:lang="x-none" emma:confidence="0">
                  <emma:literal>'</emma:literal>
                </emma:interpretation>
                <emma:interpretation id="interp12" emma:lang="x-none" emma:confidence="0">
                  <emma:literal>/</emma:literal>
                </emma:interpretation>
                <emma:interpretation id="interp13" emma:lang="x-none" emma:confidence="0">
                  <emma:literal>〉</emma:literal>
                </emma:interpretation>
              </emma:one-of>
            </emma:emma>
          </inkml:annotationXML>
          <inkml:trace contextRef="#ctx0" brushRef="#br0" timeOffset="8022.0469">3773 263 2371 0,'-5'-3'478'0,"-1"3"-321"0,4 0 0 16,1 0-4-16,-1 5-19 0,1-3-55 15,1 4-79-15,-2 1-16 0,1 7 16 16,-2 7 4-16,-1 7 53 0,0 4-45 15,-4 3 42-15,-1-2-54 0,-2 1-104 0,-5-4-221 16,1-6-418-16,-4-3-1238 0</inkml:trace>
        </inkml:traceGroup>
        <inkml:traceGroup>
          <inkml:annotationXML>
            <emma:emma xmlns:emma="http://www.w3.org/2003/04/emma" version="1.0">
              <emma:interpretation id="{D21D6C25-87E1-4349-9815-91D91110DE3E}" emma:medium="tactile" emma:mode="ink">
                <msink:context xmlns:msink="http://schemas.microsoft.com/ink/2010/main" type="inkWord" rotatedBoundingBox="5205,16392 5291,16387 5293,16442 5207,16447"/>
              </emma:interpretation>
              <emma:one-of disjunction-type="recognition" id="oneOf6">
                <emma:interpretation id="interp14" emma:lang="x-none" emma:confidence="1">
                  <emma:literal/>
                </emma:interpretation>
              </emma:one-of>
            </emma:emma>
          </inkml:annotationXML>
          <inkml:trace contextRef="#ctx0" brushRef="#br0" timeOffset="7587.5363">3700 30 1754 0,'9'0'193'16,"-3"0"-148"-16,4 0 0 0,-1 3 4 0,3 1 3 15,-1 0-23-15,2 0 13 0,-7-1-9 16,0 0 2-16,-1 1-35 0,-4 3-207 16,-1 2-418-16,0 1-490 0</inkml:trace>
        </inkml:traceGroup>
        <inkml:traceGroup>
          <inkml:annotationXML>
            <emma:emma xmlns:emma="http://www.w3.org/2003/04/emma" version="1.0">
              <emma:interpretation id="{5F06F400-CFCF-4408-B44C-8A1F876B7F90}" emma:medium="tactile" emma:mode="ink">
                <msink:context xmlns:msink="http://schemas.microsoft.com/ink/2010/main" type="inkWord" rotatedBoundingBox="5266,16232 5934,16198 5967,16858 5299,16892"/>
              </emma:interpretation>
              <emma:one-of disjunction-type="recognition" id="oneOf7">
                <emma:interpretation id="interp15" emma:lang="x-none" emma:confidence="0">
                  <emma:literal>又</emma:literal>
                </emma:interpretation>
                <emma:interpretation id="interp16" emma:lang="x-none" emma:confidence="0">
                  <emma:literal>孓</emma:literal>
                </emma:interpretation>
                <emma:interpretation id="interp17" emma:lang="x-none" emma:confidence="0">
                  <emma:literal>叉</emma:literal>
                </emma:interpretation>
                <emma:interpretation id="interp18" emma:lang="x-none" emma:confidence="0">
                  <emma:literal>×</emma:literal>
                </emma:interpretation>
                <emma:interpretation id="interp19" emma:lang="x-none" emma:confidence="0">
                  <emma:literal>夊</emma:literal>
                </emma:interpretation>
              </emma:one-of>
            </emma:emma>
          </inkml:annotationXML>
          <inkml:trace contextRef="#ctx0" brushRef="#br0" timeOffset="8724.782">3776 96 2362 0,'-3'0'577'0,"3"0"-439"16,0 0-46-16,0 0-35 0,0 0-57 15,4 5-99-15,7 0-77 0,8 4 176 16,9 3 61-16,7 5 80 0,7 4-10 16,3 3-92-16,2 1 18 0,-1 0-22 0,-1-1-21 15,0 0-12-15,-3-4 21 16,-2-1 12-16,-1-1 13 0,-5-3-23 0,0-2 19 16,-4-5-44-16,-1-4-111 0,-4-3-313 15,-2-1-718-15,-2 0-725 0</inkml:trace>
          <inkml:trace contextRef="#ctx0" brushRef="#br0" timeOffset="8528.5818">3915-136 1910 0,'0'0'783'16,"0"0"-452"-16,0 0-107 0,-3 1-33 16,0 1-4-16,0 0-38 0,2-1-36 15,-1-1-34-15,0 2-54 0,2 3-25 16,0 1-51-16,0 1 4 0,0 1-9 16,0-1 40-16,7-2-44 0,-1-2 7 15,5 3 2-15,0-2 19 0,4-3 13 0,1-1 19 16,2 0 16-16,2 0 3 0,1-3-17 15,-1 1-1-15,-5-1 10 0,1 3-11 16,-4 0-2-16,-3 0-14 0,1 0 0 16,-7 0 13-16,1 5 0 0,0 2 3 15,-4 6 19-15,0 5-16 0,-4 5 82 16,-3 8-25-16,-9 7 19 0,-1 7-38 0,-8 4-26 16,1 4 29-16,-6 2 19 0,1-5-63 15,2-5 47-15,4-6-13 16,4-8-34-16,5-3 4 0,0-4-8 0,5-4 4 15,-2-2-59-15,2-6-48 0,3-5-66 16,3-7-219-16,-3-2-169 0,2-15-747 16,1-8 106-16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9:14.9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11BE96-23A2-412F-AB7A-668C49C18E44}" emma:medium="tactile" emma:mode="ink">
          <msink:context xmlns:msink="http://schemas.microsoft.com/ink/2010/main" type="inkDrawing"/>
        </emma:interpretation>
      </emma:emma>
    </inkml:annotationXML>
    <inkml:trace contextRef="#ctx0" brushRef="#br0">2-2 1134 0,'-2'0'1884'0,"0"0"-1625"16,2 0-138-16,0 0 31 0,0 0-38 15,0 0-114-15,0 0-57 0,0 2-31 0,2 0-24 16,4 3 84-16,4 3 28 15,-3 1 41-15,4-1-22 0,0 0-3 0,-5 2-16 16,1-4-207-16,-4 2-590 0,-3 0-945 16,-1-1 1033-16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35:17.3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AC75FE-AD8E-4ED6-AFD4-4C7692782CF2}" emma:medium="tactile" emma:mode="ink">
          <msink:context xmlns:msink="http://schemas.microsoft.com/ink/2010/main" type="inkDrawing" rotatedBoundingBox="5048,7273 7400,6957 7486,7596 5134,7912" hotPoints="7537,7254 6317,7689 5027,7575 6247,7141" semanticType="enclosure" shapeName="Ellipse"/>
        </emma:interpretation>
      </emma:emma>
    </inkml:annotationXML>
    <inkml:trace contextRef="#ctx0" brushRef="#br0">660 588 1811 0,'0'10'161'0,"5"1"-161"0,9 2 32 16,1 1 10-16,10-1 133 0,8-3-19 15,8-3-21-15,14-3 24 0,8-4 18 16,22-4-1-16,24-12-67 0,17-11 6 15,10-3-54-15,-9 0 18 0,-12 0-60 16,-16-1-15-16,-4-1-1 0,-7 0 0 16,-15 9-3-16,-13 0 0 0,-16 8 0 15,-1-2 0-15,-1 0-2 0,8-3-11 16,-4-1 13-16,-6 2 0 0,-10 5-23 16,-8 1 23-16,-8 1 25 0,-13 2 23 0,-1-4-23 15,-11 0-25-15,-7-2-86 0,-13 0 45 16,-13-1 3-16,-5-3 25 0,-13-1 13 15,-25-4 1-15,-22-3-1 0,-24 4 0 16,-13 3-6-16,4 7-36 0,4 14 52 16,12 0-36-16,-7 15 17 0,-2 11 9 0,-5 4-19 15,1 6 12-15,1 5-9 0,6 0-51 16,11 8 51-16,16 4-70 0,19-4 86 16,21-3 1-16,23-12-1 0,25-6 0 15,10-3-16-15,7 3-23 0,21 5-38 16,18 3 16-16,36 5 61 0,36-3 26 15,41-7 48-15,22-12 6 0,-1-17-35 16,-8-8-45-16,-18-19-90 0,-4-1-84 16,-7-7-126-16,-10 2-362 0,-12 3-493 15,-16 5 487-15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9:15.3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A30877-69FD-47B4-917E-A3A487F0D587}" emma:medium="tactile" emma:mode="ink">
          <msink:context xmlns:msink="http://schemas.microsoft.com/ink/2010/main" type="inkDrawing"/>
        </emma:interpretation>
      </emma:emma>
    </inkml:annotationXML>
    <inkml:trace contextRef="#ctx0" brushRef="#br0">0 62 2045 0,'-4'3'515'0,"4"0"-322"0,0-3-71 16,0 0-25-16,0 0-97 0,8 2-7 15,5-2 7-15,-1 1 45 0,10 1 16 16,4-1 16-16,5-1 6 0,6 0 26 16,2-6-27-16,0-1-34 0,2-1-26 0,-4-3-22 15,-3 2-2-15,-3 1-20 0,-1 3 21 16,-5-1-12-16,-2 2 13 0,-8 1-1 15,-2 1 1-15,-2 1-25 0,-4-1-10 16,-2 1-4-16,0 1 8 0,-1 0-17 16,-4 0 0-16,0-1 23 0,0 1 25 0,0 0 19 15,0 0-19-15,0 0-10 0,-3 0-16 16,0 1 25-16,2 0 1 0,-1 1 16 16,-1-2 22-16,0 3 26 0,0-3 19 15,-2 3 13-15,1 1-1 0,-3 3 0 16,0 2-4-16,-3 6-18 0,1 2-36 15,-5 6-15-15,2 1 16 0,-4 6-7 16,2 1-27-16,-1 1-4 0,-1 1 28 16,-1-1-16-16,0 3 4 0,2-3-16 15,-1 1 25-15,1-2-8 0,2-2-17 16,1-5-79-16,0-7-213 0,4-6-316 16,5-9-679-16,-5-2-420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9:15.6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72D55B-2802-44D9-BA9D-0C549116479C}" emma:medium="tactile" emma:mode="ink">
          <msink:context xmlns:msink="http://schemas.microsoft.com/ink/2010/main" type="inkDrawing"/>
        </emma:interpretation>
      </emma:emma>
    </inkml:annotationXML>
    <inkml:trace contextRef="#ctx0" brushRef="#br0">2 7 1863 0,'-3'-4'785'0,"2"-2"-473"16,-1 6 53-16,2-1-80 0,0 1-205 16,0 0-80-16,0 2-114 0,8 7-39 15,6 1 153-15,4 5 13 0,6 6 51 16,4 1-62-16,3 4 45 0,0 2-28 15,5-1 7-15,1 0 12 0,-1-2-4 16,-1-4 8-16,3-2-40 0,-1-5 4 16,1-5-6-16,-1 0-346 0,-2-6-1120 0,-4-1-438 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9:16.2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7599B4-6906-46A9-8D11-62C649CDCDF8}" emma:medium="tactile" emma:mode="ink">
          <msink:context xmlns:msink="http://schemas.microsoft.com/ink/2010/main" type="inkDrawing"/>
        </emma:interpretation>
      </emma:emma>
    </inkml:annotationXML>
    <inkml:trace contextRef="#ctx0" brushRef="#br0">104 0 2009 0,'2'2'282'15,"-2"7"-207"-15,0 4 41 0,0 7 42 16,0 7 77-16,0 7 9 0,-8 4 18 15,-2 5-103-15,-2-2-42 0,-2-2-32 16,-1 1-16-16,1-2-54 0,2-4-15 16,0 0-2-16,5-5 0 0,4-5-23 15,3-3-41-15,0-4-159 0,1-4-158 16,8-2-584-16,0-4-313 0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9:16.4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C311C9-0175-4DDA-969A-36610EEAB438}" emma:medium="tactile" emma:mode="ink">
          <msink:context xmlns:msink="http://schemas.microsoft.com/ink/2010/main" type="inkDrawing"/>
        </emma:interpretation>
      </emma:emma>
    </inkml:annotationXML>
    <inkml:trace contextRef="#ctx0" brushRef="#br0">0 0 2090 0,'0'0'499'0,"0"0"-254"15,0 2-117-15,0 4-89 0,0 7-1 16,2 4 20-16,1 6 41 0,0 5 64 16,3 0-52-16,-1 3-29 0,1-1-44 15,2-1 13-15,-3-1 0 0,-1-2-39 16,1-3 4-16,-4-3 38 0,1-6-23 15,-1 0-28-15,-1-8-1 0,0-2-2 0,2-4-88 16,0 0-200-16,1-5-217 0,1-5-663 16,1-8-455-16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9:16.6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F22700-4601-48D7-A88A-844C2B3F99F2}" emma:medium="tactile" emma:mode="ink">
          <msink:context xmlns:msink="http://schemas.microsoft.com/ink/2010/main" type="inkDrawing"/>
        </emma:interpretation>
      </emma:emma>
    </inkml:annotationXML>
    <inkml:trace contextRef="#ctx0" brushRef="#br0">-2-2 2268 0,'0'-1'436'0,"0"1"-214"16,0 0-39-16,0 0-148 0,0 5-35 15,3 1-58-15,0 8 58 0,2 2 115 16,0 5-6-16,2 3-42 0,-1 1-32 16,0 0-19-16,-2-2 3 0,2-1 19 0,-2-3-38 15,3-3-52-15,-1-5-322 0,-1-7-961 16,1-4-389-16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9:16.8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D31E85-B035-457E-9C03-81303A2C1591}" emma:medium="tactile" emma:mode="ink">
          <msink:context xmlns:msink="http://schemas.microsoft.com/ink/2010/main" type="inkDrawing"/>
        </emma:interpretation>
      </emma:emma>
    </inkml:annotationXML>
    <inkml:trace contextRef="#ctx0" brushRef="#br0">0-1 2022 0,'2'0'389'0,"-1"0"-279"0,4 0-25 15,1 0-83-15,5 0-2 0,-2 3 32 0,7 1 1 16,1-1 5-16,3-2 7 0,0 1 0 15,1-1-19-15,-4 0-6 0,0 1-19 16,-8-1-1-16,-4 3-42 0,-2-1-126 16,-3 5-200-16,-10 2-2 0,-4 5-5 15,-4 3-116-15,-7 2 171 0,-3 4-61 0,0-1 55 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9:17.0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08F8AC-6841-404B-980E-CE98D21A310B}" emma:medium="tactile" emma:mode="ink">
          <msink:context xmlns:msink="http://schemas.microsoft.com/ink/2010/main" type="inkDrawing"/>
        </emma:interpretation>
      </emma:emma>
    </inkml:annotationXML>
    <inkml:trace contextRef="#ctx0" brushRef="#br0">50 14 114 0,'-24'14'594'0,"9"-5"116"15,5-5-111-15,7-3-178 0,3-1-56 16,0 0-125-16,0 0-96 0,0 0-32 15,0 0-45-15,0 0-67 0,5 0-80 16,7 2 80-16,4-2 4 0,6 3 24 16,4-1-9-16,5-2 0 0,1 1 7 15,1-1 9-15,-2 0-19 0,2-4-15 16,-7-3-1-16,-2-2-121 0,-7 0-269 16,-5-2-759-16,-6 1-485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9:17.2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E366D2-A0B3-433E-A81C-C308E17445AF}" emma:medium="tactile" emma:mode="ink">
          <msink:context xmlns:msink="http://schemas.microsoft.com/ink/2010/main" type="inkDrawing"/>
        </emma:interpretation>
      </emma:emma>
    </inkml:annotationXML>
    <inkml:trace contextRef="#ctx0" brushRef="#br0">14 6 48 0,'-4'-5'2641'16,"0"5"-2220"-16,3 0-300 0,1 8-121 16,0 9-101-16,0 13 101 0,3 25 64 15,8 24 48-15,3 22 2 0,1 8-3 16,1-9-63-16,-2-9 50 0,-3-16-73 15,1-4-6-15,-1-12 38 0,-2-14-36 16,0-14-21-16,2-8-73 0,2-3-396 16,1-6-908-16,-2-4-503 0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9:17.8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BDC5AD-7218-4674-883A-43F5904512E0}" emma:medium="tactile" emma:mode="ink">
          <msink:context xmlns:msink="http://schemas.microsoft.com/ink/2010/main" type="writingRegion" rotatedBoundingBox="12948,1646 14622,1624 14638,2797 12964,2820"/>
        </emma:interpretation>
      </emma:emma>
    </inkml:annotationXML>
    <inkml:traceGroup>
      <inkml:annotationXML>
        <emma:emma xmlns:emma="http://www.w3.org/2003/04/emma" version="1.0">
          <emma:interpretation id="{EC8E4413-BFBC-40F0-8176-F273AD13E234}" emma:medium="tactile" emma:mode="ink">
            <msink:context xmlns:msink="http://schemas.microsoft.com/ink/2010/main" type="paragraph" rotatedBoundingBox="12948,1646 14622,1624 14638,2797 12964,2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312788-F263-4E03-BA00-654F8E9626A2}" emma:medium="tactile" emma:mode="ink">
              <msink:context xmlns:msink="http://schemas.microsoft.com/ink/2010/main" type="line" rotatedBoundingBox="12948,1646 14622,1624 14638,2797 12964,2820"/>
            </emma:interpretation>
          </emma:emma>
        </inkml:annotationXML>
        <inkml:traceGroup>
          <inkml:annotationXML>
            <emma:emma xmlns:emma="http://www.w3.org/2003/04/emma" version="1.0">
              <emma:interpretation id="{34EC19C4-852E-49F4-B723-016B39B18377}" emma:medium="tactile" emma:mode="ink">
                <msink:context xmlns:msink="http://schemas.microsoft.com/ink/2010/main" type="inkWord" rotatedBoundingBox="12951,1889 13704,1879 13716,2810 12964,2820"/>
              </emma:interpretation>
              <emma:one-of disjunction-type="recognition" id="oneOf0">
                <emma:interpretation id="interp0" emma:lang="x-none" emma:confidence="0">
                  <emma:literal>测</emma:literal>
                </emma:interpretation>
                <emma:interpretation id="interp1" emma:lang="x-none" emma:confidence="0">
                  <emma:literal>測</emma:literal>
                </emma:interpretation>
                <emma:interpretation id="interp2" emma:lang="x-none" emma:confidence="0">
                  <emma:literal>则</emma:literal>
                </emma:interpretation>
                <emma:interpretation id="interp3" emma:lang="x-none" emma:confidence="0">
                  <emma:literal>浏</emma:literal>
                </emma:interpretation>
                <emma:interpretation id="interp4" emma:lang="x-none" emma:confidence="0">
                  <emma:literal>刚</emma:literal>
                </emma:interpretation>
              </emma:one-of>
            </emma:emma>
          </inkml:annotationXML>
          <inkml:trace contextRef="#ctx0" brushRef="#br0">44-1 1276 0,'-6'16'403'15,"-2"0"-224"-15,2-1 62 0,-1 3 9 16,3 2-153-16,-1 1-94 0,2 4 10 15,1 1-11-15,1 3 11 0,1 4-10 0,0-3-3 16,0 1 0-16,0-5 0 0,1-2-2 16,2-7 2-16,-1-3-1 0,1-7-15 15,-1-3 1-15,-1-2 15 0,1-2 64 16,-1 0 62-16,4-3 64 0,-5-2 70 16,5-6-1-16,1-3-113 0,5-5-104 0,1-9-42 15,2-3-38-15,2-6-63 0,1-4-254 16,-2-2-134-16,1-3-326 0,-2-3-245 15,-2 1 385-15</inkml:trace>
          <inkml:trace contextRef="#ctx0" brushRef="#br0">6-340 1436 0,'0'0'1487'0,"0"0"-1244"0,0 0-99 0,0 3-11 0,0 2-110 15,0 0-23-15,0 4-1 0,2 3 0 16,0 3 1-16,-1 3 3 0,1 0-3 15,1 0-118-15,0 2-404 0,2-1-844 16,1-4-95-16</inkml:trace>
          <inkml:trace contextRef="#ctx0" brushRef="#br0" timeOffset="401.556">172-341 1566 0,'-8'-23'829'0,"3"9"-626"0,4 6-57 16,1 2 88-16,0 5-234 0,5 1 0 15,5 0 0-15,4 0 19 0,5 0 30 0,-2 0-11 16,2 0-38-16,-1 0-32 0,1 1 6 16,1 5 25-16,-1-1-2 0,-2 1-15 15,-2-1 18-15,-1 3 16 0,-2-3 6 16,1 5-18-16,-5-2 18 0,-1 4 20 16,0 6 47-16,-1 3 13 0,-1 7-32 15,-2 3 3-15,-1 7-12 0,-1 0-10 16,-1 1-4-16,0 1-31 0,-3 0 0 15,-3-1-13-15,-2-1-3 0,-2-4-56 16,-1-3-240-16,1-5-387 0,-3-8-602 16,1-4-31-16</inkml:trace>
          <inkml:trace contextRef="#ctx0" brushRef="#br0" timeOffset="152.6856">201-242 1059 0,'0'-8'494'15,"0"4"56"-15,0 4-29 0,0 0-170 0,0 2-184 16,0 4-167-16,0 4-21 0,0 7 21 16,0 6 93-16,0 8 28 0,0 2 0 15,0-1-19-15,0 1-29 0,0-2-23 16,0-5-50-16,0-3 13 0,0-5-12 15,5-3-1-15,-5-5-14 0,1-7-189 16,1-3-356-16,0-5-733 0,-1-11-335 16</inkml:trace>
          <inkml:trace contextRef="#ctx0" brushRef="#br0" timeOffset="576.7071">311 24 2237 0,'0'0'514'16,"-1"0"-206"-16,-1 2-93 0,-1 4-104 15,2 5-28-15,-6 6 9 0,1 5 31 16,-3 4 3-16,-2 2-31 0,2-3-32 16,-1-1-46-16,3-2-17 0,2-1-3 15,-1-4 1-15,3-1-14 0,0-1-97 16,3-5-355-16,0-4-846 0,0-5-599 16</inkml:trace>
          <inkml:trace contextRef="#ctx0" brushRef="#br0" timeOffset="711.0647">401 113 2249 0,'2'0'408'0,"-1"0"-247"16,1 0-116-16,3 7-45 0,1-1 83 15,1 4-25-15,2 0-4 0,0 2 1 0,0 1-10 16,-1-2-20-16,-2-3-25 0,2-4-298 16,-2-4-1033-16,2-4-223 0</inkml:trace>
          <inkml:trace contextRef="#ctx0" brushRef="#br0" timeOffset="1083.0701">729-444 790 0,'0'-3'1319'0,"0"6"-1319"16,0 17 68-16,3 9-68 0,3 12 188 15,-1 10-40-15,-2 8 178 0,-3 5-137 16,0 2-9-16,0 0 100 0,-5-3-11 15,-2 1-115-15,0-5-25 0,-2-3 14 16,1-5-46-16,-3-5 2 0,-1-7-6 16,-2-6-53-16,-1-3 4 0,-4-9 14 15,-1 0-15-15,-3-4-21 0,-2-2-13 16,-2-5-9-16,0-5-92 0,-1-2-230 0,1-3-223 16,2-10-581-16,7-10-805 0</inkml:trace>
          <inkml:trace contextRef="#ctx0" brushRef="#br0" timeOffset="862.5474">617-129 1157 0,'2'12'651'0,"-2"1"-410"16,1 4 67-16,1 7 47 0,0 0-107 16,-1 2-171-16,1-3-26 0,-1-5-51 15,1-3 0-15,1-6-2 0,0-5-30 0,2-4-315 16,1-4-815-16,0-10-374 0</inkml:trace>
        </inkml:traceGroup>
        <inkml:traceGroup>
          <inkml:annotationXML>
            <emma:emma xmlns:emma="http://www.w3.org/2003/04/emma" version="1.0">
              <emma:interpretation id="{7DF83EE1-B9F7-4566-811A-CA9251D58CCE}" emma:medium="tactile" emma:mode="ink">
                <msink:context xmlns:msink="http://schemas.microsoft.com/ink/2010/main" type="inkWord" rotatedBoundingBox="13894,1634 14622,1624 14637,2734 13909,2744"/>
              </emma:interpretation>
              <emma:one-of disjunction-type="recognition" id="oneOf1">
                <emma:interpretation id="interp5" emma:lang="x-none" emma:confidence="0">
                  <emma:literal>试</emma:literal>
                </emma:interpretation>
                <emma:interpretation id="interp6" emma:lang="x-none" emma:confidence="0">
                  <emma:literal>减</emma:literal>
                </emma:interpretation>
                <emma:interpretation id="interp7" emma:lang="x-none" emma:confidence="0">
                  <emma:literal>法</emma:literal>
                </emma:interpretation>
                <emma:interpretation id="interp8" emma:lang="x-none" emma:confidence="0">
                  <emma:literal>绒</emma:literal>
                </emma:interpretation>
                <emma:interpretation id="interp9" emma:lang="x-none" emma:confidence="0">
                  <emma:literal>式</emma:literal>
                </emma:interpretation>
              </emma:one-of>
            </emma:emma>
          </inkml:annotationXML>
          <inkml:trace contextRef="#ctx0" brushRef="#br0" timeOffset="1596.9216">943-28 498 0,'0'2'544'0,"0"-2"-322"16,0 3-30-16,0-1 6 0,1 2-16 15,3 3-15-15,-1 2-8 0,0 5-7 16,0 4 19-16,0 5 68 0,-1 3-4 0,-2 5-36 15,0 4 43-15,0 1-74 0,0 0-95 16,0-3 34-16,0-3-21 0,0-4-36 16,0-3-25-16,0-4-6 0,6-3 3 15,-2-5 3-15,-1-3-22 0,2-2-2 16,-2-6 1-16,0 0 20 0,2-6-22 16,4-7-22-16,4-6-103 0,4-12-255 15,1-6-664-15,2-7-702 0</inkml:trace>
          <inkml:trace contextRef="#ctx0" brushRef="#br0" timeOffset="1357.9979">957-260 2860 0,'0'0'388'0,"0"0"-318"0,0 0-70 0,1 0-64 16,1 0-54-16,0 0 6 0,1 2 112 15,3 4-2-15,-2 2-62 0,1 4-364 16,-2-2-945-16</inkml:trace>
          <inkml:trace contextRef="#ctx0" brushRef="#br0" timeOffset="2133.6912">1024 68 1780 0,'1'0'390'0,"7"-1"-82"15,3-5 30-15,4 1-106 0,5-3-47 16,4-1 25-16,2-2-48 0,0-2-38 15,2 0-17-15,0 1-32 0,-2-1-25 16,0 2-40-16,-3 0-10 0,-4 5-15 0,-5-1 14 16,-7 3-10-16,-5 4-5 0,-2 0 13 15,0 0-19-15,-2 6 9 0,-5 2-53 16,-6 4-31-16,-4 6 96 0,-5 5-32 16,2 0-72-16,0 0 7 0,4-5 60 15,7-3 3-15,3-2-22 0,3 0 57 16,-1 3 9-16,1 1 4 0,2 1-10 15,-1 0 10-15,1 0-13 0,-1 0 38 16,2-1-13-16,0-1-25 0,0-3-13 16,5-3 13-16,3-2 2 0,1-1-2 15,5-1 35-15,0-2 22 0,1-3 25 16,0-1-15-16,-1 0-20 0,0-1-3 0,0-5 32 16,1-3 12-16,1-3-16 0,-2-3-13 15,-2-1-24-15,0-4-14 0,-2-3-21 16,-4-6-31-16,0-4-119 0,-3-5-200 15,-3-5-281-15,0-3-432 0,-9-5-188 0</inkml:trace>
          <inkml:trace contextRef="#ctx0" brushRef="#br0" timeOffset="1763.3735">1217-299 2544 0,'7'0'293'0,"-1"0"-271"0,-2 0 65 16,6 0-7-16,1 0-51 0,-2 0-10 16,5 0 42-16,-1 0 13 0,1 1-23 15,0 1-35-15,1-2 19 0,-1 1 0 16,-5 1-32-16,-1-2-3 0,-5 3-32 15,-3 4-166-15,-3 3-323 0,-11 6-257 16,-8 5-460-16</inkml:trace>
          <inkml:trace contextRef="#ctx0" brushRef="#br0" timeOffset="2368.8404">1239-696 1435 0,'-2'0'658'0,"2"0"-470"15,-1 0-30-15,1 4 29 0,0 7-87 16,0 7 36-16,0 8 50 0,0 13-10 15,3 11-20-15,13 19-77 0,6 24-63 16,12 25 22-16,8 7 54 0,3-7-76 0,-3-14 126 16,-7-29-28-16,-5-17-17 0,-6-16-66 15,-3-12 19-15,-4-8-15 0,3 4-4 16,2-4-3-16,-1-1-27 0,-4-6 12 16,-4-6 2-16,-6-5 16 0,-2-1 0 15,-2-3-15-15,-3 0-3 0,0-8-13 0,0-9-235 16,-6-4-428-16,-5-14-967 0,-3-8-111 15</inkml:trace>
          <inkml:trace contextRef="#ctx0" brushRef="#br0" timeOffset="2508.2143">1463-359 3398 0,'4'-1'348'16,"-2"1"-348"-16,1 0-28 0,0 0 6 15,7 1-37-15,0 4 58 0,6 2-14 16,2 1 15-16,1 2 19 0,1-1-19 15,0-1-236-15,-1 0-1765 0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9:25.2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7BAEC6-9650-467B-A29A-7FD80535BD9B}" emma:medium="tactile" emma:mode="ink">
          <msink:context xmlns:msink="http://schemas.microsoft.com/ink/2010/main" type="writingRegion" rotatedBoundingBox="15503,3352 21119,2924 21419,6855 15803,7283"/>
        </emma:interpretation>
      </emma:emma>
    </inkml:annotationXML>
    <inkml:traceGroup>
      <inkml:annotationXML>
        <emma:emma xmlns:emma="http://www.w3.org/2003/04/emma" version="1.0">
          <emma:interpretation id="{17A76880-B526-4BB7-907D-A70472BF3F2D}" emma:medium="tactile" emma:mode="ink">
            <msink:context xmlns:msink="http://schemas.microsoft.com/ink/2010/main" type="paragraph" rotatedBoundingBox="15275,3700 19329,2654 19690,4054 15637,5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6F1BDD-08DE-49EE-ABFD-7B25B31E59CC}" emma:medium="tactile" emma:mode="ink">
              <msink:context xmlns:msink="http://schemas.microsoft.com/ink/2010/main" type="inkBullet" rotatedBoundingBox="15486,4517 16416,4277 16567,4859 15637,5099"/>
            </emma:interpretation>
            <emma:one-of disjunction-type="recognition" id="oneOf0">
              <emma:interpretation id="interp0" emma:lang="x-none" emma:confidence="0">
                <emma:literal>→</emma:literal>
              </emma:interpretation>
            </emma:one-of>
          </emma:emma>
        </inkml:annotationXML>
        <inkml:trace contextRef="#ctx0" brushRef="#br0">0 436 1172 0,'34'-29'157'0,"5"-4"-157"16,4-5-29-16,10-3 29 0,3-3 0 16,4 0-85-16,2-2-36 0,0 2 108 15,0 3-225-15,-4 1-48 0,-5 4-155 16</inkml:trace>
        <inkml:trace contextRef="#ctx0" brushRef="#br0" timeOffset="299.2586">416-261 915 0,'11'-10'674'0,"1"-2"-446"0,3 3-186 15,2 2 102-15,2-1 47 0,-2 3-90 16,3-2 12-16,2 0 84 0,1 0 9 15,5 2-100-15,0 0-29 0,2 0-77 16,-4 2-19-16,0 3 9 0,-3 0-15 16,-2 1-7-16,-4 6 6 0,-3 3-19 15,-5 4 45-15,0 8 22 0,-3 1 49 16,-2 6-34-16,-4 1-35 0,0 3 16 16,-7 4-5-16,-5 3 44 0,-4 1-57 15,-1 5 0-15,-1 1-229 0,-1 3-511 16,4-4-620-16,2-2 632 0</inkml:trace>
      </inkml:traceGroup>
      <inkml:traceGroup>
        <inkml:annotationXML>
          <emma:emma xmlns:emma="http://www.w3.org/2003/04/emma" version="1.0">
            <emma:interpretation id="{B86256BE-3845-4660-B03D-1F57BFF22B0D}" emma:medium="tactile" emma:mode="ink">
              <msink:context xmlns:msink="http://schemas.microsoft.com/ink/2010/main" type="line" rotatedBoundingBox="16382,3415 19329,2654 19684,4029 16737,4790"/>
            </emma:interpretation>
          </emma:emma>
        </inkml:annotationXML>
        <inkml:traceGroup>
          <inkml:annotationXML>
            <emma:emma xmlns:emma="http://www.w3.org/2003/04/emma" version="1.0">
              <emma:interpretation id="{2735BCA4-7629-44A1-BA1D-B5C24E53E48A}" emma:medium="tactile" emma:mode="ink">
                <msink:context xmlns:msink="http://schemas.microsoft.com/ink/2010/main" type="inkWord" rotatedBoundingBox="16382,3415 18996,2740 19310,3955 16695,4630"/>
              </emma:interpretation>
              <emma:one-of disjunction-type="recognition" id="oneOf1">
                <emma:interpretation id="interp1" emma:lang="x-none" emma:confidence="0">
                  <emma:literal>情</emma:literal>
                </emma:interpretation>
                <emma:interpretation id="interp2" emma:lang="x-none" emma:confidence="0">
                  <emma:literal>惰</emma:literal>
                </emma:interpretation>
                <emma:interpretation id="interp3" emma:lang="x-none" emma:confidence="0">
                  <emma:literal>清</emma:literal>
                </emma:interpretation>
                <emma:interpretation id="interp4" emma:lang="x-none" emma:confidence="0">
                  <emma:literal>倩</emma:literal>
                </emma:interpretation>
                <emma:interpretation id="interp5" emma:lang="x-none" emma:confidence="0">
                  <emma:literal>请</emma:literal>
                </emma:interpretation>
              </emma:one-of>
            </emma:emma>
          </inkml:annotationXML>
          <inkml:trace contextRef="#ctx0" brushRef="#br0" timeOffset="2902.641">1620-913 1895 0,'0'0'343'0,"0"5"-278"16,0 1-19-16,0 8 25 0,3 2 6 15,2 4-61-15,-2-2 23 0,0 2 52 16,0-2-75-16,-1-3-16 0,-2-1 1 16,1-2-1-16,4-3-485 0,-3-3-1237 15</inkml:trace>
          <inkml:trace contextRef="#ctx0" brushRef="#br0" timeOffset="3046.8221">1760-1067 1368 0,'8'3'111'0,"-1"2"-76"16,4 3-5-16,0 2 35 0,3 3-45 15,-2 1-20-15,1-1-26 0,-5-2-211 16,-5-2-787-16</inkml:trace>
          <inkml:trace contextRef="#ctx0" brushRef="#br0" timeOffset="3296.4841">1664-1348 826 0,'-5'-5'739'0,"0"5"-374"0,2 2-170 0,2 8-146 15,1 8-36-15,0 8 38 0,0 12 5 16,3 13 15-16,8 16 113 0,3 22 42 16,4 14-46-16,6 2-78 0,-4-13-9 15,-3-26-3-15,-5-25-74 0,-3-13 60 0,-1-4-63 16,1 4 57-16,1 0-48 0,-1-1 0 16,-1-2 4-16,0-6-26 0,-2-8-20 15,0-6-181-15,0-5-405 0,0-8-914 16,2-11 481-16</inkml:trace>
          <inkml:trace contextRef="#ctx0" brushRef="#br0" timeOffset="3476.5752">1778-1231 176 0,'0'-2'2173'15,"0"-1"-1847"-15,0 3-123 0,0-2 95 16,2 1-218-16,6-1-80 0,4-1-64 15,8-3 64-15,4 3 11 0,3-2-11 16,0 3-54-16,-2 2 35 0,-5 0-93 0,-3 4-216 16,-6 2-488-16,-8 4-511 0</inkml:trace>
          <inkml:trace contextRef="#ctx0" brushRef="#br0" timeOffset="3628.513">1778-1072 176 0,'0'0'1631'0,"2"-3"-1315"0,4-1-73 16,3-1 38-16,7-1-152 0,3-3-84 16,4 3-43-16,6-4 14 0,2 2 1 15,0-4-17-15,0 3-1 0,-1 0-89 16,-7 0-242-16,-4 1-337 0,-9-1-757 0</inkml:trace>
          <inkml:trace contextRef="#ctx0" brushRef="#br0" timeOffset="3814.9827">1879-1420 502 0,'-3'0'1114'15,"0"0"-894"-15,1 3-220 0,2 7-101 16,0 6 101-16,2 5 72 0,0 8 7 16,-1 5-21-16,-1 4 43 0,0 3-98 15,-3 0 33-15,-6 2-36 0,-4 1-52 16,2-2-232-16,-1 1-194 0,-2-7-99 15,0-3-116-15</inkml:trace>
          <inkml:trace contextRef="#ctx0" brushRef="#br0" timeOffset="4088.1502">1766-878 282 0,'0'-5'1095'0,"3"-3"-597"0,3-3-293 15,4 0 31-15,-3-2-35 0,7 0-85 16,2-1-68-16,2 0-22 0,1 1-3 16,1 1-21-16,0 2 0 0,-1 1-2 15,-2-1-2-15,-3 5-21 0,-5 1 1 0,-3 3-7 16,-4 1-20-16,-2 0 4 0,0 0 22 15,-3 6-12-15,-3 4 35 0,-2 3 39 16,-3 4-20-16,0 3-16 0,-3 4 0 16,2 4 1-16,-1 2 12 0,1 4-13 15,4 4 7-15,2 0 6 0,3 4 29 16,1 1 32-16,-1-2-12 0,3-3-17 16,0-4 13-16,0-4-32 0,0-7 9 15,0-7-22-15,0-6-14 0,0-3-2 0,5-7-4 16,-2 0 3-16,2-1-1 0,3-8-28 15,-1-3-37-15,6-6-210 0,-2-3-160 16,-2-2-278-16,0-5 34 0,-1-2 38 16</inkml:trace>
          <inkml:trace contextRef="#ctx0" brushRef="#br0" timeOffset="4323.7828">1924-823 646 0,'-3'-31'469'0,"0"5"-69"0,3 7-227 0,0 6-59 16,5 4-9-16,4 4-53 0,2 2 22 15,3 0-2-15,3 3-1 0,0 0-19 16,-2 3-17-16,5 5 24 0,-1 2 15 15,-2 6 17-15,2 4-1 0,-4 5 26 16,4 2-19-16,-2 6 18 0,0 0-50 16,-2 3 21-16,1 0 17 0,-2 2-30 15,-3-4-9-15,0-2-13 0,-4-3-26 16,0-4 14-16,-1-2 8 0,-2-8-20 0,-2-2-25 16,0-3-2-16,-1-5 25 0,-1-1-6 15,0-2-3-15,0 0 6 0,0-2 19 16,-5 0-41-16,-4 0 0 0,-3-2-203 15,-2-4-209-15,-5-8-571 0,-1-2-131 16,-5-9 374-16</inkml:trace>
          <inkml:trace contextRef="#ctx0" brushRef="#br0" timeOffset="4475.659">1909-769 1318 0,'-8'-12'1059'0,"3"5"-794"0,4 2 34 16,1 3 14-16,0 1-147 0,0 1-166 15,3-1-13-15,6 0 1 0,5-2 12 16,3 1 12-16,6-4-8 0,2 1 10 15,0 1-14-15,-5 3-38 0,-3 1-41 0,-8 0-139 16,-2 3-209-16,-7 5-327 16,0 4-311-16,-7 2 296 0</inkml:trace>
          <inkml:trace contextRef="#ctx0" brushRef="#br0" timeOffset="4588.4042">1951-705 1208 0,'-2'0'1211'0,"2"0"-760"0,0 0-54 15,0-3-142-15,5-3-192 0,5 1-63 16,8-4-47-16,5-2-14 0,8 1-12 15,9-3-77-15,3 3-240 0,4 1-896 0,1-3-292 16</inkml:trace>
          <inkml:trace contextRef="#ctx0" brushRef="#br0" timeOffset="2441.6203">943-598 1003 0,'-13'3'368'0,"4"0"-182"0,4-2 140 16,4-1 176-16,1 0-195 0,0 0-191 16,3-2-65-16,6-3 91 0,2-3-27 15,9-5-48-15,10-2-32 0,5-6-35 16,12-2-1-16,4-5 1 0,5 2 26 16,-3 1 6-16,-8 4-29 0,-5 3-6 15,-11 5-21-15,-7 3 24 0,-2 3 3 16,-6 2 29-16,-5-1-32 0,-4 6-10 15,-3 0-19-15,-2 0 13 0,-2 3 0 0,-6 5-6 16,-3 4-26-16,-2 4 48 16,-6 4 3-16,-3 2 13 0,-3 2-16 0,1 0 16 15,-1-1-16-15,5-3-26 0,3-2 24 16,6-5-23-16,3-5-46 0,3-1-60 16,4-5-14-16,-1-1-19 0,2 1-17 0,0-2-20 15,3 0-65-15,4-3 5 0,3-5 118 16,3-1 140-16,1-2 3 0,0 3 0 15,-3 1 1-15,-1 4-2 0,-2 3-54 16,-3 0 32-16,-1 10 23 0,0 6 114 16,2 9 19-16,-3 9-13 0,0 1-54 15,-1 6 15-15,-2-2 36 0,0-4-13 16,0-5-72-16,0-5-2 0,0-6-14 16,0-5-3-16,0-7-13 0,0-4 29 15,0 0-7-15,0-3 8 0,3 0 8 16,0-5-38-16,3-3-13 0,5-5-291 0,3-4-51 15,4-6-293-15,4-1-137 0</inkml:trace>
          <inkml:trace contextRef="#ctx0" brushRef="#br0" timeOffset="1024.9495">1037-1052 2309 0,'2'0'333'0,"1"0"-269"16,3 0-32-16,4-4 16 0,7-1-35 15,9 2 23-15,5-7 44 0,8-1 52 16,1-3-30-16,0 0 19 0,-2 1-69 16,-4 1-50-16,-5 1 1 0,-3 3 25 15,-4 1-27-15,-2 0 3 0,-3 1-4 16,-1 1-25-16,-7 0-115 0,-4 3-193 0,-5 1-268 16,0 1-439-16,-9 0-181 0</inkml:trace>
          <inkml:trace contextRef="#ctx0" brushRef="#br0" timeOffset="1988.6305">1281-1369 1204 0,'-6'-10'358'0,"4"5"-78"16,0 5 36-16,1 0-122 0,-1 2-194 16,2 6-156-16,0 5 10 0,0 7 146 15,5 8 64-15,4 5-63 0,1 6 79 16,-3 3-57-16,0 3 74 0,-1-1 5 15,-3-3-100-15,-3 0 28 0,0-6 28 16,0-1-55-16,-3-1 17 0,-3 2-20 16,-1-1-181-16,1-5-463 0,-3 1-412 15,-2-8 407-15</inkml:trace>
          <inkml:trace contextRef="#ctx0" brushRef="#br0" timeOffset="2662.8084">1592-637 791 0,'0'-7'1068'16,"0"4"-697"-16,-9 0-22 0,-5 1-11 16,-3 2-274-16,-3 0-53 0,-3 2-11 15,-4 6-1-15,1 0 0 0,-4 1-11 16,6 2-4-16,-1-3 3 0,6 0 13 15,5-3 13-15,5-3-11 0,6 3 27 16,1-5 45-16,2 1-74 0,2 0-3 16,7 3-119-16,8 3 122 0,7 1 9 15,8 3 20-15,5 3 53 0,5 2-80 0,2 1 15 16,-3-1-4-16,1-1-13 0,-3 0 0 16,-2-4-13-16,-3-3-125 0,-4-2-316 15,-1-5-516-15,-5-1-91 0</inkml:trace>
          <inkml:trace contextRef="#ctx0" brushRef="#br0" timeOffset="1770.1557">1251-905 1031 0,'0'0'710'0,"0"-3"-261"15,0 3-177-15,0-2-88 0,0 1-78 16,0 1-71-16,2-2-35 0,4-1 17 16,5-1 21-16,3-2-15 0,3-4-13 15,2 0-10-15,1-1-32 0,-3-1 10 16,0 1-171-16,-5 1-302 0,-3 2-273 0,-1-2-442 16</inkml:trace>
          <inkml:trace contextRef="#ctx0" brushRef="#br0" timeOffset="5311.4492">2467-916 1830 0,'-6'-5'481'0,"-1"2"-81"16,1 3-37-16,0 0-78 0,0 0-155 15,-5 3-82-15,-1 3-46 0,-6 4-2 16,-2 2-19-16,-3 4-16 0,0 4 9 0,3-4-47 16,3 0-172-16,6-4-373 0,6-5-693 15</inkml:trace>
          <inkml:trace contextRef="#ctx0" brushRef="#br0" timeOffset="5155.8292">2395-1399 1510 0,'-3'0'283'0,"0"4"-204"15,-1 10-66-15,1 11 152 16,-1 8-90-16,3 10 77 0,1 19 46 0,0-1 28 15,0 2 15-15,1 3-62 0,4-8-76 16,0 4-62-16,-1-5 71 0,1-4-39 0,0-10-10 16,1-4-25-16,-3-9-25 0,2-6 18 15,-1-6-31-15,-1-5 0 16,0-4 0-16,2-4-7 0,0-5-120 0,-1 0-201 16,3-8-286-16,-1-6-84 0,2-7-385 15,-2-5 428-15</inkml:trace>
          <inkml:trace contextRef="#ctx0" brushRef="#br0" timeOffset="4934.5278">2375-1131 1488 0,'0'0'1171'0,"2"0"-875"0,-1-4-27 0,1 3 8 16,3-1-198-16,1-3-79 0,2 2-35 0,6-2 22 16,3-3 10-16,3 1 0 0,-2-1-13 15,2 0-12-15,-4 1-39 0,-2 1-188 16,-5 1-372-16,-4 0-659 0,-5-2 39 15</inkml:trace>
          <inkml:trace contextRef="#ctx0" brushRef="#br0" timeOffset="5409.6442">2430-981 217 0,'3'-1'1776'0,"1"1"-1487"0,-1 0-147 15,2 0-116-15,3 5-13 0,6 5-13 16,0-2 26-16,3 3-13 0,-2 1-13 16,-1 0-19-16,-3-1-220 0,-3-3-581 15,-2-2-604-15</inkml:trace>
          <inkml:trace contextRef="#ctx0" brushRef="#br0" timeOffset="5624.8694">2592-1184 1552 0,'0'-1'628'0,"0"1"-362"16,0 3-160-16,2 6-93 0,1 7 16 15,3 10 65-15,2 6 28 0,1 8 32 16,1 5 16-16,-3 4-68 0,0-3-38 0,-1-2-22 15,-2-7-20-15,1-5-19 16,-2-6 0-16,0-6 23 0,-1-7-23 0,-1-5-3 16,1-6-13-16,-1-2-220 0,3-3-287 15,-3-11-745-15,2-2-10 0</inkml:trace>
          <inkml:trace contextRef="#ctx0" brushRef="#br0" timeOffset="6110.1065">2603-1028 773 0,'-6'-13'1632'0,"4"6"-1377"16,2 3-43-16,0 1 109 15,0 2-159-15,5-2-142 0,4-1-8 0,5-2 30 16,3 0-14-16,2 1-28 0,3 1 3 15,-4 1-3-15,2 2 0 0,-4 1-6 16,-2 0-13-16,-5 0-35 0,-6 0-122 0,-3 6-228 16,0 1-362-16,-3 4-328 0</inkml:trace>
          <inkml:trace contextRef="#ctx0" brushRef="#br0" timeOffset="6236.7769">2634-973 1776 0,'0'0'714'0,"0"0"-356"16,0 0-111-16,2-1-68 0,-1 0-97 15,4 1-78-15,3-4-1 0,1 1 41 16,7 0-18-16,1 1-26 0,3-1-13 16,0 3-6-16,-2 0-26 0,0 3-101 15,-5 5-274-15,-2 4-677 0,-8-1-568 16</inkml:trace>
          <inkml:trace contextRef="#ctx0" brushRef="#br0" timeOffset="6376.753">2724-798 1800 0,'0'0'1040'0,"0"0"-716"0,0 0 7 16,0 0-160-16,5 0-171 0,1 0-34 16,8-5-27-16,5-3 61 0,8-4-19 15,4 1-57-15,8-5-322 0,-5 0-920 16,-1-1-442-16</inkml:trace>
          <inkml:trace contextRef="#ctx0" brushRef="#br0" timeOffset="5940.9596">2600-1323 1959 0,'-12'-30'282'0,"2"9"-56"0,7 8 135 16,2 8-142-16,1 0-111 0,0 3-50 16,0 1-7-16,0 1-19 0,3-2-32 15,3 1-10-15,5-2 10 0,3 2 0 16,1-1 1-16,1 2-1 0,-2 0 0 16,0 0-15-16,-5 0-5 0,3 6-8 15,-2 0 2-15,-1 0 12 0,0 3 14 0,1 4 26 16,-1 5 15-16,0 4 4 0,2 7-10 15,0 7 0-15,3 8-13 16,-2 6 10-16,2 4 16 0,-1 1-35 0,-2 3 6 16,-1-1 0-16,-2-4-7 0,0-4 6 15,-2-8-18-15,-1-2 0 0,-1-7 32 0,1-6-13 16,-2-3-19-16,0-5 0 0,-1-5 3 16,-1-3 0-16,-1-5 10 0,2-2-10 15,-2-2 13-15,0-1 22 0,0 0-38 16,0 0-6-16,-3-6-194 0,-5-2-340 15,-1-5-638-15,-5-7-61 0</inkml:trace>
          <inkml:trace contextRef="#ctx0" brushRef="#br0" timeOffset="7065.3713">2918-993 1450 0,'3'0'577'0,"5"0"-159"0,3-1-35 15,4-3-139-15,7-1-119 0,7-3 3 0,2-2-39 16,5 3-45-16,1-1-28 0,-3 1-14 16,0 3-2-16,-3 0-18 0,-3 1 18 15,-4 1 3-15,-4 2-3 0,-6-2-70 16,-8 2-252-16,-5 0-664 0,-1 0-458 15,-10 0 805-15</inkml:trace>
          <inkml:trace contextRef="#ctx0" brushRef="#br0" timeOffset="7240.7882">3161-1189 2172 0,'0'0'297'0,"-1"2"-271"15,-2 8-10-15,0 8 62 0,-4 5 35 16,3 9 51-16,-2 5 99 0,-1 2-46 15,3 4-58-15,-1 1-74 0,-1-1-59 16,1 0 12-16,2-4-38 0,2-7 0 0,1-3-1 16,0-5-75-16,0-7-281 15,1-8-714-15,4-5-331 0,2-4 655 0</inkml:trace>
          <inkml:trace contextRef="#ctx0" brushRef="#br0" timeOffset="6901.3552">3205-1477 1510 0,'1'0'231'0,"-1"0"-48"16,2 1 115-16,1 1-188 0,-2 1-38 15,1-1 12-15,0 2 22 0,-1 1-28 0,-1 2-30 16,0 5-13-16,-3 1-3 0,-8 4-6 16,-3 2-26-16,-4 3-2 0,-3 2-91 15,-3-1-172-15,-4 1-101 0,0 1-44 16,0-4-29-16,6 0 25 0,4-7 414 16,5-4 29-16,9-7 255 0,0-1 54 15,4-2 10-15,0 0 46 0,5 0-67 0,0 0-57 16,6-5-64-16,3-4-30 0,6 1-32 15,6-2-55-15,4 1-32 0,1 0-44 16,1 1-11-16,1 0 22 0,-2 3-23 16,-2-1 0-16,1 1 2 0,-4 2 10 15,-3 0-10-15,-4 2-3 0,-4 1-14 16,-8 0-36-16,-7 0-119 0,0 7-209 16,-14 4-111-16,-5 3-27 0,-9 3-135 0,-6 3-421 15</inkml:trace>
          <inkml:trace contextRef="#ctx0" brushRef="#br0" timeOffset="6580.6249">2972-1548 3163 0,'2'0'360'0,"-2"0"-288"0,0 0-72 0,1 0-89 16,1 0-80-16,2 3 80 0,4 3 70 15,2 1-19-15,0 1-167 0,3 4-388 16,2 1-861-16</inkml:trace>
          <inkml:trace contextRef="#ctx0" brushRef="#br0" timeOffset="7395.6229">3273-874 2264 0,'8'-1'546'0,"3"1"-398"15,1 0 50-15,7 8-44 0,2 2-103 16,7 3-26-16,0 3-23 0,3 1 11 16,2-2 9-16,-1 0-22 0,1 1 0 15,4 1-255-15,-1-1-475 0,-1-3-663 16,1-2 598-16</inkml:trace>
        </inkml:traceGroup>
        <inkml:traceGroup>
          <inkml:annotationXML>
            <emma:emma xmlns:emma="http://www.w3.org/2003/04/emma" version="1.0">
              <emma:interpretation id="{F90109D9-9F72-4761-AEEB-8528ECD7A08F}" emma:medium="tactile" emma:mode="ink">
                <msink:context xmlns:msink="http://schemas.microsoft.com/ink/2010/main" type="inkWord" rotatedBoundingBox="19640,4011 19676,4001 19683,4030 19647,4039"/>
              </emma:interpretation>
              <emma:one-of disjunction-type="recognition" id="oneOf2">
                <emma:interpretation id="interp6" emma:lang="x-none" emma:confidence="0">
                  <emma:literal>。</emma:literal>
                </emma:interpretation>
                <emma:interpretation id="interp7" emma:lang="x-none" emma:confidence="0">
                  <emma:literal>、</emma:literal>
                </emma:interpretation>
                <emma:interpretation id="interp8" emma:lang="x-none" emma:confidence="0">
                  <emma:literal>.</emma:literal>
                </emma:interpretation>
                <emma:interpretation id="interp9" emma:lang="x-none" emma:confidence="0">
                  <emma:literal>;</emma:literal>
                </emma:interpretation>
                <emma:interpretation id="interp10" emma:lang="x-none" emma:confidence="0">
                  <emma:literal>丶</emma:literal>
                </emma:interpretation>
              </emma:one-of>
            </emma:emma>
          </inkml:annotationXML>
          <inkml:trace contextRef="#ctx0" brushRef="#br0" timeOffset="7481.2827">4014-642 1499 0,'16'5'1144'0,"-7"-4"-987"15,-3 1 7-15,-6-2 38 0,2 0-135 16,-2 0-67-16,0 0-16 0,-2 0-141 16,-7-3-461-16,-5-4-1048 0,-5-2 890 15</inkml:trace>
        </inkml:traceGroup>
      </inkml:traceGroup>
    </inkml:traceGroup>
    <inkml:traceGroup>
      <inkml:annotationXML>
        <emma:emma xmlns:emma="http://www.w3.org/2003/04/emma" version="1.0">
          <emma:interpretation id="{7669471A-6CED-4DCA-968B-BBE8ED4C0CAD}" emma:medium="tactile" emma:mode="ink">
            <msink:context xmlns:msink="http://schemas.microsoft.com/ink/2010/main" type="paragraph" rotatedBoundingBox="16315,6120 21334,5737 21419,6855 16400,7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B95367-9168-4EF1-AF6F-0EE25EE95260}" emma:medium="tactile" emma:mode="ink">
              <msink:context xmlns:msink="http://schemas.microsoft.com/ink/2010/main" type="inkBullet" rotatedBoundingBox="16340,6451 17512,6362 17541,6754 16370,6843"/>
            </emma:interpretation>
            <emma:one-of disjunction-type="recognition" id="oneOf3">
              <emma:interpretation id="interp11" emma:lang="x-none" emma:confidence="0">
                <emma:literal>→</emma:literal>
              </emma:interpretation>
            </emma:one-of>
          </emma:emma>
        </inkml:annotationXML>
        <inkml:trace contextRef="#ctx0" brushRef="#br0" timeOffset="11938.55">709 1859 524 0,'11'-3'785'15,"6"1"-515"-15,7-1-201 0,12 0 31 16,11 0 17-16,11 1 37 0,23 2-21 16,23 3-62-16,17 7-25 0,-2 2-40 15,-24-2 14-15,-25-2-40 0,-27-4-35 16,-3-2-62-16,5 3-225 0,3-2-12 15,5 0-291-15,-11 0-10 0</inkml:trace>
        <inkml:trace contextRef="#ctx0" brushRef="#br0" timeOffset="12224.2137">1606 1719 222 0,'27'0'1228'0,"1"4"-1000"0,0 0-91 16,1 2 45-16,-1 1 97 0,0 3-114 16,-2-2-16-16,-3 1-7 0,-2 0-20 15,-4 0-35-15,-5 2-4 0,-4 0-19 16,-5-3-44-16,-3 6-5 0,0-1 17 0,-6 4 26 15,-10 5-57-15,-6 3 72 0,-7 5-73 16,-8 3-9-16,-8 3 6 0,-6 1-288 16,-5 2-335-16,0-4-554 0</inkml:trace>
      </inkml:traceGroup>
      <inkml:traceGroup>
        <inkml:annotationXML>
          <emma:emma xmlns:emma="http://www.w3.org/2003/04/emma" version="1.0">
            <emma:interpretation id="{B63C1B59-9F53-4C4E-8642-927E50F17F8B}" emma:medium="tactile" emma:mode="ink">
              <msink:context xmlns:msink="http://schemas.microsoft.com/ink/2010/main" type="line" rotatedBoundingBox="17807,6006 21334,5737 21419,6855 17893,7124"/>
            </emma:interpretation>
          </emma:emma>
        </inkml:annotationXML>
        <inkml:traceGroup>
          <inkml:annotationXML>
            <emma:emma xmlns:emma="http://www.w3.org/2003/04/emma" version="1.0">
              <emma:interpretation id="{34B61696-10F0-4DC4-80DF-984B065270D2}" emma:medium="tactile" emma:mode="ink">
                <msink:context xmlns:msink="http://schemas.microsoft.com/ink/2010/main" type="inkWord" rotatedBoundingBox="17764,6050 20552,5632 20725,6781 17937,7199"/>
              </emma:interpretation>
              <emma:one-of disjunction-type="recognition" id="oneOf4">
                <emma:interpretation id="interp12" emma:lang="x-none" emma:confidence="1">
                  <emma:literal/>
                </emma:interpretation>
              </emma:one-of>
            </emma:emma>
          </inkml:annotationXML>
          <inkml:trace contextRef="#ctx0" brushRef="#br0" timeOffset="16679.272">3016 1677 2507 0,'0'0'448'0,"0"-1"-195"0,3-2 43 16,3-1-24-16,5-1-168 0,4-2-103 16,10-2 1-16,6-3 32 0,8-1-8 15,4 2-17-15,2-1-9 0,2 2 0 16,-4 0 10-16,-1 1-8 0,-5 1-2 16,-4 1-12-16,-2-2-10 0,-8 3-66 15,-3 0-98-15,-6 2-132 0,-5 1-162 16,-4 1-182-16,-5 1-423 0,0 1 12 0</inkml:trace>
          <inkml:trace contextRef="#ctx0" brushRef="#br0" timeOffset="17096.074">3270 1740 1468 0,'-11'-15'1358'0,"2"7"-1130"0,2 5-4 16,1 3 106-16,3 0-143 0,2 0-187 16,-2 6-10-16,-5 9 10 0,3 6 57 15,-7 10-7-15,-2 8-25 0,-5 8-21 16,1 2 33-16,-3-2-36 0,4-2-1 15,0-6-16-15,5-3 16 0,1-5-29 0,3-7-106 16,4-6-102-16,2-7-216 0,2-8-317 16,0-3-900-16</inkml:trace>
          <inkml:trace contextRef="#ctx0" brushRef="#br0" timeOffset="16916.0416">3264 1333 1151 0,'-11'-15'1022'16,"5"6"-783"-16,-2 6-13 0,3 3 77 15,1 0-95-15,2 10-202 0,-1 10 36 16,3 9-32-16,0 16 25 0,6 24 54 15,8 28-6-15,5 22 31 0,1 4-25 16,-2-10-48-16,-5-18 25 0,-1-20 16 16,-2-16-63-16,-4-16 22 0,-3-11 6 15,1-5-19-15,1-1-2 0,-2 2-8 0,2-3-17 16,-2-9-1-16,-1-5-2 0,-1-5 0 16,1-5-42-16,-1-1-94 0,-1-5-140 15,2-5-153-15,-1-6-566 0,1-9-680 16</inkml:trace>
          <inkml:trace contextRef="#ctx0" brushRef="#br0" timeOffset="17441.1878">3282 2067 1450 0,'0'0'1860'16,"0"0"-1498"-16,0-1-54 0,2 0-36 16,4-2-232-16,2 0-40 0,7 0-84 15,9 0 72-15,7 3 10 0,6-3 2 0,6 0-50 16,1 1-141-16,-6 0-241 0,1 1-307 15,-8 1-1023-15</inkml:trace>
          <inkml:trace contextRef="#ctx0" brushRef="#br0" timeOffset="17255.2068">3307 1774 2270 0,'5'0'275'0,"2"0"-143"0,1 0 90 0,6 0-52 16,3 3-109-16,2 2-29 0,6 4-16 16,1 4 13-16,2 0-4 0,-2 5-25 15,1-2-3-15,-1 2-167 0,-3-3-247 16,-1 0-595-16,-5-3-584 0</inkml:trace>
          <inkml:trace contextRef="#ctx0" brushRef="#br0" timeOffset="15469.2709">2225 2010 1618 0,'-3'2'459'0,"3"0"-151"0,0-2 34 15,0 0-7-15,1 0-80 0,6-2-108 16,5-3-62-16,5-1-53 0,8-2 0 16,7 0-10-16,7 0-22 0,6-1 2 15,6 1-1-15,-1-2 15 0,-2-2 12 16,-6 5-28-16,-5-1-1 0,-3 2-1 15,-8-1-39-15,-4 0-79 0,-5 1-81 16,-6 1-80-16,-3 3-98 0,-7 2-168 0,-1 0-127 16,-3 0-360-16</inkml:trace>
          <inkml:trace contextRef="#ctx0" brushRef="#br0" timeOffset="14470.751">2299 1569 1629 0,'-1'0'417'0,"-2"0"-180"15,3 0-40-15,0 0 39 0,0 0-79 0,0 0-64 16,6 0 0-16,2-3-16 0,6-1-35 16,4 0-13-16,10-3 47 0,11 2 1 0,4 0-4 15,2-5-6-15,0 1-33 0,-3 1-18 16,-5 0-16-16,-6 2-2 0,-3 1 0 15,-3 2-14-15,-3-2-54 0,-2 2-114 16,-5 0-85-16,-2 2-191 0,-6 0-146 16,-2 1-424-16</inkml:trace>
          <inkml:trace contextRef="#ctx0" brushRef="#br0" timeOffset="15621.2886">2589 1935 873 0,'-9'3'1076'15,"0"2"-810"-15,-1-1-124 0,1 4 30 0,1 0-18 16,1 5-47-16,-3 4 12 15,-1 2 47-15,1 3-15 0,-3 2-55 0,2 1-49 16,-1 0 14-16,1-1-49 0,2-1-12 16,-1-4-3-16,7 0-32 0,2-8-223 15,1-1-269-15,4-7-796 0</inkml:trace>
          <inkml:trace contextRef="#ctx0" brushRef="#br0" timeOffset="16264.8632">2560 2330 1787 0,'-2'0'553'0,"2"0"-137"15,0 0 21-15,0 0-78 0,0-3-140 0,2 2-103 16,2-1 3-16,3-1-22 0,2-1-97 16,6 0-38-16,6-1 22 0,8 0 15 15,10-2-18-15,1 0 16 0,0-1-38 16,4 2-109-16,-1-2-224 0,-1 0-407 16,-2-3-1005-16</inkml:trace>
          <inkml:trace contextRef="#ctx0" brushRef="#br0" timeOffset="15940.1688">2552 2203 1986 0,'3'-2'550'0,"2"0"-311"16,-1-1-47-16,6 0-66 0,4-2-123 15,3 0-3-15,3-2-3 0,2-1-17 16,2 2-2-16,0 1-42 0,-4 1-200 15,-3 0-256-15,-5 2-745 0</inkml:trace>
          <inkml:trace contextRef="#ctx0" brushRef="#br0" timeOffset="14724.2164">2498 1358 987 0,'-6'-9'683'0,"1"4"-324"0,3-1-32 16,1 4 48-16,-1 0-83 0,2 2-122 15,-1 0-55-15,-2 0-20 0,1 4-95 0,1 7-13 16,-1 6-104-16,2 10 117 0,0 12 92 16,5 11-79-16,1 7 47 0,0 6 7 15,2-1-32-15,-4-1 19 0,1-5-23 16,0-5-31-16,-2-7 54 0,1-9-51 15,0-8-6-15,0-5-6 0,-1-8-26 16,4-6-121-16,-1-5-149 0,1-3-219 16,3-8-224-16,1-8-79 0</inkml:trace>
          <inkml:trace contextRef="#ctx0" brushRef="#br0" timeOffset="15241.8281">2571 1794 1518 0,'0'0'563'0,"0"0"-223"16,0-2-14-16,0 1-108 0,1-3-202 15,2 2-16-15,3-1-70 0,1 1-11 16,0 2 43-16,3 0 18 0,-1 0-89 16,3 0-153-16,-1 0-104 0,-3 1-226 15,0 2-465-15</inkml:trace>
          <inkml:trace contextRef="#ctx0" brushRef="#br0" timeOffset="16099.1299">2690 2055 2094 0,'-5'0'353'0,"1"0"-163"16,-2 4-22-16,2 3-168 0,3 2-45 15,-1 2 29-15,2 4 16 0,0 4 13 16,0 3-13-16,0 1-51 0,0 2-285 16,-1-3-265-16,-1 3-885 0</inkml:trace>
          <inkml:trace contextRef="#ctx0" brushRef="#br0" timeOffset="15092.43">2599 1692 1947 0,'-4'-8'385'0,"3"5"-145"0,-1 3 27 15,2-2 15-15,0 2-211 0,0-1-71 0,0 1-23 16,3 0-31-16,5 0 9 0,2 0 45 15,2 3 0-15,0 2-26 0,1 1-89 0,-4 0-117 16,-1 1-113-16,-5 2-208 0,-3 0-277 16</inkml:trace>
          <inkml:trace contextRef="#ctx0" brushRef="#br0" timeOffset="14970.6376">2645 1469 966 0,'0'-5'1159'15,"0"3"-929"-15,0 2-72 0,0 2 10 16,0 4-142-16,0 5 26 0,0 6-20 0,5 6 64 16,1 5 20-16,2 6-1 0,-1 3-19 15,1 2 3-15,-3 0-32 0,1-4-67 16,-1-2 70-16,-2-5-69 0,-2-5-1 16,1 0 3-16,-1-5 0 0,1 0-6 15,-2-5-48-15,0-5-99 0,0 1-150 16,0-4-200-16,-3-1-289 0,-2-4-591 15</inkml:trace>
          <inkml:trace contextRef="#ctx0" brushRef="#br0" timeOffset="15773.4144">2706 1974 2151 0,'9'0'240'0,"0"0"-150"0,2 0 110 16,4 7-68-16,1 0-100 0,3 4 4 15,-1-3-20-15,-2 4 32 0,-1-1-48 16,-1 1-2-16,-5-1-30 0,1 1-177 16,-6-2-276-16,-4 2-548 0</inkml:trace>
          <inkml:trace contextRef="#ctx0" brushRef="#br0" timeOffset="23212.4422">3811 1511 2258 0,'0'0'404'0,"0"2"-256"0,0-2 6 16,0 0 58-16,0 0-110 15,0 0-73-15,0 0 22 0,1 0-7 0,7 0-31 16,2-3-3-16,3-2-7 0,6 0 10 16,9-1 32-16,0-1-20 0,3-1-22 15,-2-1 7-15,-1 3-9 0,-1-1 11 16,-3 1-12-16,0 1-3 0,-4 0-70 15,-5 1-54-15,-1 3-96 0,-6 1-143 0,-2 0-148 16,-4 1-299-16,-2 5-320 0</inkml:trace>
          <inkml:trace contextRef="#ctx0" brushRef="#br0" timeOffset="23607.7478">4014 1753 2002 0,'-9'-26'395'0,"-4"6"-240"0,2 7 48 16,4 5 83-16,-1 6-68 0,5 2-62 15,0 0-51-15,-3 0-55 0,4 2-50 0,-4 6-31 16,-4 5-11-16,-3 8-62 0,-3 6-85 16,1 2-318-16,-1-1-247 0,4-3-672 15</inkml:trace>
          <inkml:trace contextRef="#ctx0" brushRef="#br0" timeOffset="23465.6067">3949 1372 1269 0,'-2'-3'508'16,"1"0"-293"-16,-1 3 12 0,1 0 22 0,1 0-236 16,0 4-13-16,0 11 0 0,0 7 68 15,6 14 19-15,2 10 19 0,4 11 10 16,0 7-23-16,1 10 61 0,-1-8-29 16,-2-3-74-16,0 0 0 0,-2-15-10 15,-2 2-41-15,-1-5 65 0,-2-6-63 16,2-5-1-16,-4-5 26 0,2-6-27 0,-1-5-13 15,0-7-95-15,-2-4-119 0,0-6-116 16,0-1-83-16,0-8-221 0,0-8-611 16</inkml:trace>
          <inkml:trace contextRef="#ctx0" brushRef="#br0" timeOffset="23737.5362">4053 1673 793 0,'3'0'1417'0,"-2"0"-1268"16,3 0-146-16,2 3 13 0,1 2 10 16,7-1-4-16,2 1-22 0,1-1-139 15,-2-1-355-15,-1-2-790 0</inkml:trace>
          <inkml:trace contextRef="#ctx0" brushRef="#br0" timeOffset="25277.4165">4095 1933 1505 0,'0'-3'540'15,"0"-3"-174"-15,0 1-27 0,6 0-127 16,6 0-138-16,7-1-48 0,9 0 12 0,7 0 7 16,7 1-4-16,2 0-15 15,1 2-13-15,-4 1-12 0,-3-1-1 0,-4 3-3 16,-6-2-33-16,-7 1-76 0,-4 1-144 16,-4 0-112-16,-7 0-324 0,-4 0-668 15</inkml:trace>
          <inkml:trace contextRef="#ctx0" brushRef="#br0" timeOffset="23954.3428">4113 1318 1282 0,'5'-10'1507'0,"0"2"-1270"16,1 1-128-16,1 4 22 16,11-3-92-16,3 3-39 0,7-1-20 0,5 2 20 15,1 0 12-15,0 1-12 0,-2 1 2 16,-4 0-4-16,-1 0-39 0,-7 0-122 15,2 1-101-15,-8 2-165 0,-7 1-243 16,-5 0-579-16</inkml:trace>
          <inkml:trace contextRef="#ctx0" brushRef="#br0" timeOffset="24472.8708">4169 1535 1548 0,'-2'-2'816'0,"1"2"-458"16,1 0-101-16,0 0-84 0,0 0-173 15,0 5-16-15,0 3 16 16,3 4 45-16,5 4 54 0,-4 0-23 0,1 1-47 15,-3-1-1-15,1 1-28 0,-2-1-19 16,1-2-150-16,1 0-184 0,-3-4-263 16,3-7-664-16</inkml:trace>
          <inkml:trace contextRef="#ctx0" brushRef="#br0" timeOffset="24124.6344">4166 1195 379 0,'-3'-2'1373'0,"0"0"-1116"0,3 2-124 15,0 4-58-15,0 9 22 0,0 5-23 0,0 7 23 16,0 4-19-16,1 2-36 0,1 2-16 16,-2 0-3-16,0-3-23 0,1-3-167 15,1-2-264-15,-1-9-668 0</inkml:trace>
          <inkml:trace contextRef="#ctx0" brushRef="#br0" timeOffset="25465.7982">4347 1801 15 0,'-6'-7'2227'15,"1"0"-1839"-15,2 7-111 0,0 0 103 16,2 0-154-16,1 0-131 0,-2 4-63 16,1 6-31-16,-6 9 37 0,3 6 13 15,-4 8 21-15,-1 1-18 0,-1 1-42 16,1-4 1-16,1 0 3 0,2-6-16 0,2-3-35 15,0-3-126-15,4-7-153 0,0-5-201 16,2-4-509-16,6-3-447 0</inkml:trace>
          <inkml:trace contextRef="#ctx0" brushRef="#br0" timeOffset="24761.1087">4197 1520 2067 0,'0'-3'534'0,"0"1"-344"15,0 1 47-15,0 0-57 0,0-1-180 16,8 1-52-16,6-1 49 0,4-1 3 16,4-1 23-16,6 0-22 0,-2-1-1 15,-1 2-1-15,-3 1-3 0,-5 0 3 0,-5 2-2 16,-4 0-19-16,0 0 22 16,-5 0 1-16,-2 2 31 0,1-1 6 0,-1 1-9 15,1 2-3-15,3 4 2 0,-2 3 7 16,-2 6 16-16,2 2-9 0,1 6-11 15,-1 1-8-15,0 0-21 0,-2 1 17 16,1-2-19-16,-1-4-2 0,-1-1 2 16,2-4 2-16,-2-1 11 0,0-5-13 15,0-1-70-15,0-2-74 0,-3-1-105 0,-2-1-153 16,-3-1-245-16,1-1-581 16,-4-1 452-16</inkml:trace>
          <inkml:trace contextRef="#ctx0" brushRef="#br0" timeOffset="25084.0291">4225 1700 1598 0,'0'-1'456'16,"0"0"-165"-16,1 1-55 0,7-1-171 15,1 1-65-15,5 0 0 0,8-2 13 16,0 2-12-16,0 0-1 0,2 2-2 15,-2 1-18-15,-5 3-96 0,-1 2-185 0,-9 0-219 16,3-2-209-16,-10 2-243 0</inkml:trace>
          <inkml:trace contextRef="#ctx0" brushRef="#br0" timeOffset="24934.0562">4226 1626 1216 0,'0'-2'1108'0,"0"-1"-834"0,0 0-29 15,0 2-23-15,5-1-139 0,7-1-81 16,2 1 14-16,7 2 10 0,0 0-1 16,1-2-9-16,1 1-13 0,-3 1-3 15,-4-2-28-15,-5 2-145 0,-4 0-145 16,-3 2-177-16,-4 3-282 0,0 1-326 15</inkml:trace>
          <inkml:trace contextRef="#ctx0" brushRef="#br0" timeOffset="24292.7227">4281 1194 1751 0,'0'0'614'16,"0"0"-417"-16,0 0-123 0,0 5-74 15,0 6 10-15,1 7-10 0,2 8 71 16,0 4 57-16,-3 3-76 0,0 4-4 16,0 1-19-16,0 2-29 0,0 0-32 15,-4-1-200-15,-1-3-288 0,-1-4-573 16</inkml:trace>
          <inkml:trace contextRef="#ctx0" brushRef="#br0" timeOffset="25584.8553">4358 1950 2062 0,'5'0'379'0,"-1"0"-237"15,6 5 52-15,2 5-33 0,7 4-75 16,6 6-44-16,4-1-7 0,2 5-25 15,5-1-10-15,1 0-68 0,3-3-356 16,-1-6-387-16,0-7-995 0</inkml:trace>
          <inkml:trace contextRef="#ctx0" brushRef="#br0" timeOffset="26053.7415">4667 1494 2286 0,'0'0'545'0,"0"0"-246"0,0 0 26 16,4-1-65-16,4-2-185 0,6 0-72 15,5-3 0-15,5-1-3 0,6 0-11 0,2 2 9 16,3 0-17-16,-4 1-12 0,0 2 18 16,-5 0-28-16,-4 2-63 0,-7 0-68 15,-1 0-83-15,-5 0-153 0,-4 0-173 0,-3 0-426 16,-2 0-85-16</inkml:trace>
        </inkml:traceGroup>
        <inkml:traceGroup>
          <inkml:annotationXML>
            <emma:emma xmlns:emma="http://www.w3.org/2003/04/emma" version="1.0">
              <emma:interpretation id="{53832721-B171-478D-AD6E-C6C7542276F7}" emma:medium="tactile" emma:mode="ink">
                <msink:context xmlns:msink="http://schemas.microsoft.com/ink/2010/main" type="inkWord" rotatedBoundingBox="20350,6520 21261,6450 21281,6704 20370,6774"/>
              </emma:interpretation>
              <emma:one-of disjunction-type="recognition" id="oneOf5">
                <emma:interpretation id="interp13" emma:lang="x-none" emma:confidence="0">
                  <emma:literal>=</emma:literal>
                </emma:interpretation>
                <emma:interpretation id="interp14" emma:lang="x-none" emma:confidence="0">
                  <emma:literal>二</emma:literal>
                </emma:interpretation>
                <emma:interpretation id="interp15" emma:lang="x-none" emma:confidence="0">
                  <emma:literal>三</emma:literal>
                </emma:interpretation>
                <emma:interpretation id="interp16" emma:lang="x-none" emma:confidence="0">
                  <emma:literal>☺</emma:literal>
                </emma:interpretation>
                <emma:interpretation id="interp17" emma:lang="x-none" emma:confidence="0">
                  <emma:literal>亠</emma:literal>
                </emma:interpretation>
              </emma:one-of>
            </emma:emma>
          </inkml:annotationXML>
          <inkml:trace contextRef="#ctx0" brushRef="#br0" timeOffset="27273.8162">4766 2108 955 0,'-12'-4'1208'15,"1"1"-920"-15,4-2-4 0,3 3 66 0,4 0-85 16,0 1-90-16,0-2-17 15,6 1-22-15,8-3-67 0,6-1-44 0,14-3-12 16,16-4 46-16,13 2-21 0,20-1 3 16,-4 1-32-16,-2 4-9 0,-2 2-19 15,-15 4 18-15,5 1-1 0,-7 0 1 16,-4 0-30-16,-8 0-88 0,-4 3-77 0,-8-2-143 16,-4-1-282-16,-10 0-982 0</inkml:trace>
          <inkml:trace contextRef="#ctx0" brushRef="#br0" timeOffset="26923.6074">4769 1862 1525 0,'-14'1'498'0,"5"0"-164"0,6-1 79 16,1 0-21-16,2 0-124 0,0 0-151 0,3 0-54 16,8 0-45-16,6-2-17 0,9 1 43 15,12-2 22-15,8 1-22 0,7-1-28 16,-2 1 9-16,-1 1 0 0,-7-1-25 16,-7-1-41-16,-7 0-88 0,-4 1-121 15,-6-3-89-15,-5-1-162 0,-2 0-284 16,-9 1-705-16</inkml:trace>
        </inkml:traceGroup>
        <inkml:traceGroup>
          <inkml:annotationXML>
            <emma:emma xmlns:emma="http://www.w3.org/2003/04/emma" version="1.0">
              <emma:interpretation id="{42CB11E8-0769-49AE-9D9B-1D3DEE1AD8E8}" emma:medium="tactile" emma:mode="ink">
                <msink:context xmlns:msink="http://schemas.microsoft.com/ink/2010/main" type="inkWord" rotatedBoundingBox="20376,5963 20701,5938 20738,6419 20413,6444"/>
              </emma:interpretation>
              <emma:one-of disjunction-type="recognition" id="oneOf6">
                <emma:interpretation id="interp18" emma:lang="x-none" emma:confidence="1">
                  <emma:literal/>
                </emma:interpretation>
              </emma:one-of>
            </emma:emma>
          </inkml:annotationXML>
          <inkml:trace contextRef="#ctx0" brushRef="#br0" timeOffset="25863.5018">4743 1323 2855 0,'-2'-10'381'16,"2"5"-177"-16,0 0 122 0,0 3-134 15,5 1-192-15,7-1-6 0,4 1 6 16,5 1 1-16,6 0-1 0,1 0-17 15,4 0 17-15,-1 0 20 0,-1 0-20 0,-2 1-16 16,-4 1 4-16,-2-2-76 0,-3 0-79 16,-5 0-173-16,-4 0-269 0,-3 3-503 15,-7-1-352-15</inkml:trace>
          <inkml:trace contextRef="#ctx0" brushRef="#br0" timeOffset="26215.1161">4851 1423 409 0,'-6'0'1064'0,"-2"3"-771"0,2 5 36 16,0 4 40-16,0 3-117 0,-1 5-91 15,1 2-30-15,5 6-19 0,-1 3-25 16,2 1-20-16,0 0-42 0,0 0-23 0,0 0 37 15,3-5-39-15,-1-5-17 16,2-3-98-16,1-6-190 0,1-8-256 0,2-5-680 16</inkml:trace>
        </inkml:traceGroup>
        <inkml:traceGroup>
          <inkml:annotationXML>
            <emma:emma xmlns:emma="http://www.w3.org/2003/04/emma" version="1.0">
              <emma:interpretation id="{AD17031C-E4D6-4993-9FF5-73DEF88145BC}" emma:medium="tactile" emma:mode="ink">
                <msink:context xmlns:msink="http://schemas.microsoft.com/ink/2010/main" type="inkWord" rotatedBoundingBox="20629,6386 20717,6380 20743,6722 20656,6729"/>
              </emma:interpretation>
              <emma:one-of disjunction-type="recognition" id="oneOf7">
                <emma:interpretation id="interp19" emma:lang="x-none" emma:confidence="0">
                  <emma:literal>1</emma:literal>
                </emma:interpretation>
                <emma:interpretation id="interp20" emma:lang="x-none" emma:confidence="0">
                  <emma:literal>丿</emma:literal>
                </emma:interpretation>
                <emma:interpretation id="interp21" emma:lang="x-none" emma:confidence="0">
                  <emma:literal>」</emma:literal>
                </emma:interpretation>
                <emma:interpretation id="interp22" emma:lang="x-none" emma:confidence="0">
                  <emma:literal>l</emma:literal>
                </emma:interpretation>
                <emma:interpretation id="interp23" emma:lang="x-none" emma:confidence="0">
                  <emma:literal>|</emma:literal>
                </emma:interpretation>
              </emma:one-of>
            </emma:emma>
          </inkml:annotationXML>
          <inkml:trace contextRef="#ctx0" brushRef="#br0" timeOffset="27090.4526">5081 1718 1902 0,'-3'-1'464'16,"-2"1"-177"-16,3 0 19 0,-1 5-139 16,2 6-119-16,-1 9-26 0,1 6 32 15,1 7 10-15,0 0-38 0,0 3-12 16,0-3-14-16,0-3-31 0,-2-3-81 0,-1-2-103 15,-3-7-80-15,1 0-87 0,-3-5-183 16,-1-3-457-16,-3 0 290 0</inkml:trace>
        </inkml:traceGroup>
        <inkml:traceGroup>
          <inkml:annotationXML>
            <emma:emma xmlns:emma="http://www.w3.org/2003/04/emma" version="1.0">
              <emma:interpretation id="{C83022AC-03DC-4C26-8A69-38FA6820953C}" emma:medium="tactile" emma:mode="ink">
                <msink:context xmlns:msink="http://schemas.microsoft.com/ink/2010/main" type="inkWord" rotatedBoundingBox="20606,5901 20910,5878 20957,6494 20653,6517"/>
              </emma:interpretation>
              <emma:one-of disjunction-type="recognition" id="oneOf8">
                <emma:interpretation id="interp24" emma:lang="x-none" emma:confidence="1">
                  <emma:literal/>
                </emma:interpretation>
              </emma:one-of>
            </emma:emma>
          </inkml:annotationXML>
          <inkml:trace contextRef="#ctx0" brushRef="#br0" timeOffset="26406.8578">4983 1405 1781 0,'0'-3'637'0,"0"3"-431"15,0 3-74-15,0 5-54 0,2 5 41 16,2 7-33-16,-1 1 52 0,5 6-14 16,-3 2-16-16,1-1-66 0,-1-3-14 15,-2-2-28-15,4-6-11 0,-2-5-81 16,0-5-129-16,1-7-93 0,0 0-115 0,-1-10-89 16,4 0-268-16,0-6-322 0</inkml:trace>
          <inkml:trace contextRef="#ctx0" brushRef="#br0" timeOffset="26756.3734">5274 1221 1744 0,'-4'-6'702'0,"1"6"-489"16,1 0-113-16,2 11-30 0,0 3 56 16,0 10-21-16,0 7 33 0,5 10 28 15,-1 5-80-15,0 5-10 0,0 3-16 16,-1-3 26-16,-3-2 18 0,0-5-29 0,0-3 26 15,0-7-42-15,-6-7-5 16,1-5-23-16,1-3-3 0,-4-8-3 0,-1 1-3 16,-4-2-22-16,-2-2-47 15,-4-2-156-15,1 2-110 0,-4-2-110 0,-3-1-213 16,-1-2-399-16,-2 2-75 0</inkml:trace>
          <inkml:trace contextRef="#ctx0" brushRef="#br0" timeOffset="26525.8178">5155 1482 738 0,'0'0'995'0,"0"0"-607"16,0 0-94-16,2 5-148 15,-1 0-69-15,4 5-9 0,-2 1-29 0,2 4-36 16,-2 3-3-16,3 0 0 0,-1 0-236 16,-1-3-379-16,1-7-827 0</inkml:trace>
        </inkml:traceGroup>
        <inkml:traceGroup>
          <inkml:annotationXML>
            <emma:emma xmlns:emma="http://www.w3.org/2003/04/emma" version="1.0">
              <emma:interpretation id="{3992DFC8-6AC2-4394-AAAB-2FFB9CFD3E9A}" emma:medium="tactile" emma:mode="ink">
                <msink:context xmlns:msink="http://schemas.microsoft.com/ink/2010/main" type="inkWord" rotatedBoundingBox="21380,6783 21413,6780 21415,6796 21381,6799"/>
              </emma:interpretation>
              <emma:one-of disjunction-type="recognition" id="oneOf9">
                <emma:interpretation id="interp25" emma:lang="x-none" emma:confidence="0">
                  <emma:literal>
</emma:literal>
                </emma:interpretation>
              </emma:one-of>
            </emma:emma>
          </inkml:annotationXML>
          <inkml:trace contextRef="#ctx0" brushRef="#br0" timeOffset="27395.7362">5778 2132 2892 0,'-6'1'448'0,"0"-1"-274"16,3 0-18-16,-2 0-156 0,-1-1-48 16,4-1-219-16,-1-3-238 0,-1-1-864 0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3:54.6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BD7B3B-B847-4467-B457-B7BDB552F07A}" emma:medium="tactile" emma:mode="ink">
          <msink:context xmlns:msink="http://schemas.microsoft.com/ink/2010/main" type="writingRegion" rotatedBoundingBox="2529,8598 2395,9821 766,9643 900,8419"/>
        </emma:interpretation>
      </emma:emma>
    </inkml:annotationXML>
    <inkml:traceGroup>
      <inkml:annotationXML>
        <emma:emma xmlns:emma="http://www.w3.org/2003/04/emma" version="1.0">
          <emma:interpretation id="{8E6114E4-8137-4311-878F-04A42B0B6561}" emma:medium="tactile" emma:mode="ink">
            <msink:context xmlns:msink="http://schemas.microsoft.com/ink/2010/main" type="paragraph" rotatedBoundingBox="2529,8598 2397,9795 1819,9732 1950,85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D5B2E7-5D9D-4C96-A6BF-BEA11E895A0A}" emma:medium="tactile" emma:mode="ink">
              <msink:context xmlns:msink="http://schemas.microsoft.com/ink/2010/main" type="line" rotatedBoundingBox="2529,8598 2397,9795 1819,9732 1950,8534"/>
            </emma:interpretation>
          </emma:emma>
        </inkml:annotationXML>
        <inkml:traceGroup>
          <inkml:annotationXML>
            <emma:emma xmlns:emma="http://www.w3.org/2003/04/emma" version="1.0">
              <emma:interpretation id="{9D8B8F10-5779-409D-A7E2-1A6B86108FD7}" emma:medium="tactile" emma:mode="ink">
                <msink:context xmlns:msink="http://schemas.microsoft.com/ink/2010/main" type="inkWord" rotatedBoundingBox="2529,8598 2416,9626 1865,9566 1978,8537"/>
              </emma:interpretation>
              <emma:one-of disjunction-type="recognition" id="oneOf0">
                <emma:interpretation id="interp0" emma:lang="x-none" emma:confidence="0">
                  <emma:literal>一</emma:literal>
                </emma:interpretation>
                <emma:interpretation id="interp1" emma:lang="x-none" emma:confidence="0">
                  <emma:literal>亠</emma:literal>
                </emma:interpretation>
                <emma:interpretation id="interp2" emma:lang="x-none" emma:confidence="0">
                  <emma:literal>二</emma:literal>
                </emma:interpretation>
                <emma:interpretation id="interp3" emma:lang="x-none" emma:confidence="0">
                  <emma:literal>冫</emma:literal>
                </emma:interpretation>
                <emma:interpretation id="interp4" emma:lang="x-none" emma:confidence="0">
                  <emma:literal>_</emma:literal>
                </emma:interpretation>
              </emma:one-of>
            </emma:emma>
          </inkml:annotationXML>
          <inkml:trace contextRef="#ctx0" brushRef="#br0">1468-664 1313 0,'-6'0'719'0,"2"0"-418"0,2 2-135 15,2 7-166-15,0 5 0 0,9 4 81 16,-1 5-32-16,4 7-49 0,1 5 1 0,-7 4 44 15,2 5 3-15,-4 3 0 0,-2-2-22 16,-2-1 10-16,-2 2 31 0,-5-4-67 16,-3-2-103-16,-2-4-407 0,-2-3-251 15,-1-3-765-15</inkml:trace>
          <inkml:trace contextRef="#ctx0" brushRef="#br0">1343-492 2632 0,'1'1'309'0,"1"-1"-197"0,1 0 160 16,5 0-142-16,3 0-130 0,7-1 0 16,9-2 73-16,7 0 60 0,3-1-79 15,3 1 49-15,-4-3-103 0,-2 1-3 16,-3 3-1-16,-5-1 4 0,1-1-81 0,-10 4-163 16,-2 0-161-16,-10 4-291 0,-5 5-525 15</inkml:trace>
          <inkml:trace contextRef="#ctx0" brushRef="#br0">1174-491 1402 0,'-5'-14'975'0,"2"6"-811"16,3 3 149-16,-1 5-24 0,1 2-245 16,0 9-44-16,0 3-147 0,7 11 147 15,6 8 97-15,1 10-84 0,3 8 67 16,0 20-16-16,0 16 41 0,-6 13-92 16,1-2 130-16,-1-20-109 0,-6-22 4 15,-2-23-15-15,1-4 87 0,1 0-94 16,1-1-10-16,3 4-5 0,-4-7-1 0,1-7-117 15,-1-5-273-15,-2-11-669 0,-1-4-959 16</inkml:trace>
          <inkml:trace contextRef="#ctx0" brushRef="#br0">1433-345 1854 0,'-5'0'490'0,"5"0"-112"15,0 0 8-15,0 0-153 0,2-2-113 16,5 1-120-16,0 0-25 0,5 0-61 16,5 1 86-16,6-3 39 0,-3 0-39 15,2-1-93-15,0 2-169 0,-7-5-253 16,-1 1-267-16,-4-1-784 0</inkml:trace>
          <inkml:trace contextRef="#ctx0" brushRef="#br0" timeOffset="165.4927">1281-30 1447 0,'-9'-7'557'0,"5"2"-136"16,4-2 79-16,0 5-142 0,4-3-195 15,5-2-52-15,2 2-111 0,10-3-25 16,4-3 25-16,12-4 48 0,4 0-13 16,5-1-32-16,-4-1 19 0,-2 3-3 15,-6-1-17-15,-3 5-2 0,-6 0-22 16,-3 4-70-16,-7 4-79 0,-4 0-165 16,-6 2-227-16,-5 3-483 0,0 6-247 15</inkml:trace>
        </inkml:traceGroup>
        <inkml:traceGroup>
          <inkml:annotationXML>
            <emma:emma xmlns:emma="http://www.w3.org/2003/04/emma" version="1.0">
              <emma:interpretation id="{601F36DB-30C5-475F-834C-4A063EA1DE1F}" emma:medium="tactile" emma:mode="ink">
                <msink:context xmlns:msink="http://schemas.microsoft.com/ink/2010/main" type="inkWord" rotatedBoundingBox="2177,9131 2149,9386 1861,9355 1888,9100"/>
              </emma:interpretation>
              <emma:one-of disjunction-type="recognition" id="oneOf1">
                <emma:interpretation id="interp5" emma:lang="x-none" emma:confidence="1">
                  <emma:literal/>
                </emma:interpretation>
              </emma:one-of>
            </emma:emma>
          </inkml:annotationXML>
          <inkml:trace contextRef="#ctx0" brushRef="#br0">1349-106 1535 0,'3'2'495'0,"0"0"-420"15,0-1 64-15,0 2-3 0,2 0-91 0,1 0-43 16,-1-2 27-16,-4 0-29 0,1-1-132 16,0 0-283-16,-2 1-650 0</inkml:trace>
          <inkml:trace contextRef="#ctx0" brushRef="#br0">1137-112 1533 0,'0'0'1642'0,"0"0"-1267"0,-3 0-68 16,1 2-78-16,-1 2-164 0,-3-2-65 0,4 1-12 15,1 3-70-15,-1 2-52 16,-1 3 68-16,-2 12 66 0,-2 6 63 0,-1 6 18 15,-2-1-81-15,3-2-100 0,1-7-400 16,2-11-901-16,3-9-588 0</inkml:trace>
        </inkml:traceGroup>
        <inkml:traceGroup>
          <inkml:annotationXML>
            <emma:emma xmlns:emma="http://www.w3.org/2003/04/emma" version="1.0">
              <emma:interpretation id="{D08B9234-2A7A-4533-869D-567F72441641}" emma:medium="tactile" emma:mode="ink">
                <msink:context xmlns:msink="http://schemas.microsoft.com/ink/2010/main" type="inkWord" rotatedBoundingBox="2310,9339 2262,9781 2209,9775 2258,9334"/>
              </emma:interpretation>
              <emma:one-of disjunction-type="recognition" id="oneOf2">
                <emma:interpretation id="interp6" emma:lang="x-none" emma:confidence="0">
                  <emma:literal>一</emma:literal>
                </emma:interpretation>
                <emma:interpretation id="interp7" emma:lang="x-none" emma:confidence="0">
                  <emma:literal>ㄧ</emma:literal>
                </emma:interpretation>
                <emma:interpretation id="interp8" emma:lang="x-none" emma:confidence="0">
                  <emma:literal>―</emma:literal>
                </emma:interpretation>
                <emma:interpretation id="interp9" emma:lang="x-none" emma:confidence="0">
                  <emma:literal>-</emma:literal>
                </emma:interpretation>
                <emma:interpretation id="interp10" emma:lang="x-none" emma:confidence="0">
                  <emma:literal>_</emma:literal>
                </emma:interpretation>
              </emma:one-of>
            </emma:emma>
          </inkml:annotationXML>
          <inkml:trace contextRef="#ctx0" brushRef="#br0" timeOffset="337.5702">1464 100 352 0,'-2'24'1236'15,"-2"7"-835"-15,4 6-126 0,-2 1 104 16,2 3-138-16,-2 3-122 0,2-1 124 0,0-2-144 16,0-5-36-16,0-3 11 0,0-7-36 15,0-5-38-15,2-5 2 0,0-7-2 16,-2-4-6-16,4-5-61 0,-2 0-166 15,1-8-219-15,-2-7-679 0,4-6-502 16</inkml:trace>
        </inkml:traceGroup>
      </inkml:traceGroup>
    </inkml:traceGroup>
    <inkml:traceGroup>
      <inkml:annotationXML>
        <emma:emma xmlns:emma="http://www.w3.org/2003/04/emma" version="1.0">
          <emma:interpretation id="{3983F90F-1B6C-462D-B855-3712CF8A2521}" emma:medium="tactile" emma:mode="ink">
            <msink:context xmlns:msink="http://schemas.microsoft.com/ink/2010/main" type="paragraph" rotatedBoundingBox="1806,8599 1917,9634 826,9750 715,87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15BEB8-872E-481F-A7B1-0999E18BC4CB}" emma:medium="tactile" emma:mode="ink">
              <msink:context xmlns:msink="http://schemas.microsoft.com/ink/2010/main" type="line" rotatedBoundingBox="1806,8599 1917,9634 826,9750 715,8716"/>
            </emma:interpretation>
          </emma:emma>
        </inkml:annotationXML>
        <inkml:traceGroup>
          <inkml:annotationXML>
            <emma:emma xmlns:emma="http://www.w3.org/2003/04/emma" version="1.0">
              <emma:interpretation id="{30D033D6-6DFA-4A05-95D1-5DDC6153FA64}" emma:medium="tactile" emma:mode="ink">
                <msink:context xmlns:msink="http://schemas.microsoft.com/ink/2010/main" type="inkWord" rotatedBoundingBox="1806,8599 1917,9634 826,9750 715,8716"/>
              </emma:interpretation>
              <emma:one-of disjunction-type="recognition" id="oneOf3">
                <emma:interpretation id="interp11" emma:lang="x-none" emma:confidence="0">
                  <emma:literal>十</emma:literal>
                </emma:interpretation>
                <emma:interpretation id="interp12" emma:lang="x-none" emma:confidence="0">
                  <emma:literal>≠</emma:literal>
                </emma:interpretation>
                <emma:interpretation id="interp13" emma:lang="x-none" emma:confidence="0">
                  <emma:literal>〗</emma:literal>
                </emma:interpretation>
                <emma:interpretation id="interp14" emma:lang="x-none" emma:confidence="0">
                  <emma:literal>『</emma:literal>
                </emma:interpretation>
                <emma:interpretation id="interp15" emma:lang="x-none" emma:confidence="0">
                  <emma:literal>中</emma:literal>
                </emma:interpretation>
              </emma:one-of>
            </emma:emma>
          </inkml:annotationXML>
          <inkml:trace contextRef="#ctx0" brushRef="#br0">477-576 1083 0,'0'0'1132'16,"0"0"-1035"-16,0 5-97 0,0 3-40 15,0 6 40-15,6 2 55 0,4 9-23 16,-6 4 94-16,3 6 55 0,-4 0-75 16,-2 2-22-16,-1-1 0 0,0-1-71 15,0-2-4-15,0-2 33 0,-4-1-42 16,-1-2-16-16,0 0-315 0,-6-2-401 0,1-5-846 15</inkml:trace>
          <inkml:trace contextRef="#ctx0" brushRef="#br0">392-216 163 0,'-11'3'1779'16,"3"0"-1289"-16,7-2-52 0,-1 1 23 16,2-2-163-16,0 0-111 0,0 0-40 15,3 0-53-15,-1-2-31 0,6-1-29 16,-1 1-34-16,7-3-43 0,5 2 43 0,4 0 71 15,5-2-8-15,0 0-26 0,-2 0 16 16,-1-1-53-16,-6 1-115 0,-1 1-242 16,-2 1-80-16,-1 3-241 0,-4 0-423 15,-5 0-546-15</inkml:trace>
          <inkml:trace contextRef="#ctx0" brushRef="#br0">369-420 1030 0,'-13'4'2206'0,"7"-3"-1929"0,1-1 27 15,4 0 69-15,1 0-178 0,0 0-61 16,0 0-8-16,1-1-12 0,6-1-34 0,-1-1-28 16,3-1-52-16,-1 0-45 0,6 2-47 15,4-1 73-15,9-2 19 0,2 2 53 16,2-3 8-16,-1 0-52 0,-2 1 4 16,-8 0-16-16,-2 0 3 0,-1 4-64 0,-3 0-130 15,-3 1-118-15,-1 2-196 0,-6 8-133 16,-4 5-70-16,0 3-29 0,-4 3-329 15,-12 2 440-15</inkml:trace>
          <inkml:trace contextRef="#ctx0" brushRef="#br0">12 182 1614 0,'-6'2'433'0,"1"-1"-154"15,2-1 179-15,3 0-101 0,0 0-153 16,5-2-17-16,1-2-47 0,6-2-87 15,9-2-51-15,8-1 71 0,13-1-20 16,9-7 57-16,6-1-41 0,5 0-34 16,-3-1 5-16,-4 3-27 0,-9 3-13 15,1 1-50-15,-10 5 50 0,2-2 12 16,-5 4-12-16,-3-1 16 0,-5 3-16 16,-6 1-69-16,-7 0-9 0,-4 1-32 0,-3 1 15 15,-3 0-22-15,-3 0-12 0,0 0 46 16,-3 1 38-16,-8 4 20 0,2-1 0 15,-3 0-11-15,-9 1-226 0,3 1 140 16,-2 2 91-16,-4-3 31 0,6 0 13 16,1 3 16-16,3-3 64 0,3 2 13 0,3-1 6 15,-3-4-52-15,4 1-46 0,-1-1-14 16,0 4-19-16,-6 2-3 0,3 6-9 16,-6 2 31-16,3 3 0 0,-3 1 6 15,3 2-9-15,-3 0 3 0,5 2 0 16,-4-3 27-16,4 2-5 0,-1-3-21 15,6-3 1-15,-3-1 1 0,7-4-1 16,-1-3-2-16,-3-1-86 0,6-3-135 0,1-1-365 16,0-3-468-16,0-1-137 0</inkml:trace>
          <inkml:trace contextRef="#ctx0" brushRef="#br0">504 108 402 0,'0'2'1206'15,"0"7"-923"-15,-7 4-166 0,4 9 33 16,-1 6-8-16,-4 1 97 0,3 8 22 16,2-1-132-16,2-2 6 0,1-4 37 15,0-2-136-15,0-5-14 0,0-3 77 16,3-5-52-16,1-2-47 0,-1-3-2 0,5-5 1 16,-5-2 0-16,0-3-1 0,2 0 2 15,-2 0 17-15,2 0 5 0,4-3 10 16,-3 1 15-16,5-3 33 0,5-1 2 15,-1-5-27-15,7-3-55 0,6-5-265 16,0 0-291-16,1-7-121 0,-1 3-462 16,-3 0 7-16</inkml:trace>
          <inkml:trace contextRef="#ctx0" brushRef="#br0">843 195 1544 0,'2'-8'699'0,"-2"3"-166"16,0 3 34-16,0 2-117 0,-2 0-127 15,-3 2-28-15,-1 0-63 0,2 1-57 16,-6-1-37-16,1-2-43 0,-3 0-95 15,-9 0-128-15,-2 3 5 0,-3-3 25 16,1 1 21-16,-1 2 15 0,-2-2 43 16,6 0-8-16,7 1-32 0,-1-2 40 15,7 0 19-15,7 0 0 0,1 0-12 16,1 0-69-16,0 0-34 0,3 3-41 0,8 2-63 16,6 4 14-16,6 5 205 0,11 4 57 15,3 3-35-15,11 2 12 0,5-2-15 16,3-1 57-16,6-2-76 0,3-1-221 15,2-3-481-15,-3-1-1053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2:21.6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D50458-1F10-4C8E-BAD8-62D9C474A4C0}" emma:medium="tactile" emma:mode="ink">
          <msink:context xmlns:msink="http://schemas.microsoft.com/ink/2010/main" type="writingRegion" rotatedBoundingBox="3016,10037 10149,9700 10308,13083 3175,13419"/>
        </emma:interpretation>
      </emma:emma>
    </inkml:annotationXML>
    <inkml:traceGroup>
      <inkml:annotationXML>
        <emma:emma xmlns:emma="http://www.w3.org/2003/04/emma" version="1.0">
          <emma:interpretation id="{4FC89F76-2E3C-4C13-AB8B-BB44A015ABCD}" emma:medium="tactile" emma:mode="ink">
            <msink:context xmlns:msink="http://schemas.microsoft.com/ink/2010/main" type="paragraph" rotatedBoundingBox="5107,10950 6194,9750 6510,10036 5424,112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46B5E2C-B0FA-4C9A-8D3E-3F76B3473BAF}" emma:medium="tactile" emma:mode="ink">
              <msink:context xmlns:msink="http://schemas.microsoft.com/ink/2010/main" type="line" rotatedBoundingBox="5107,10950 6194,9750 6510,10036 5424,11236"/>
            </emma:interpretation>
          </emma:emma>
        </inkml:annotationXML>
        <inkml:traceGroup>
          <inkml:annotationXML>
            <emma:emma xmlns:emma="http://www.w3.org/2003/04/emma" version="1.0">
              <emma:interpretation id="{C5DD88F4-88FF-4525-BCA4-939FE9FDA248}" emma:medium="tactile" emma:mode="ink">
                <msink:context xmlns:msink="http://schemas.microsoft.com/ink/2010/main" type="inkWord" rotatedBoundingBox="5107,10950 6194,9750 6510,10036 5424,11236"/>
              </emma:interpretation>
            </emma:emma>
          </inkml:annotationXML>
          <inkml:trace contextRef="#ctx0" brushRef="#br0">2593-2027 868 0,'-4'-7'1790'16,"2"4"-1539"-16,1 2-203 0,1 1 122 15,0-2 79-15,0 2-135 0,0 0-114 0,6-3-41 16,6 0-7-16,7 1 48 15,6-5 1-15,3 0 21 0,3 1-9 0,1-1 6 16,-2 3-6-16,-2 0-11 0,-2 3-2 16,-4 1-19-16,-2 0-3 0,-5 0-20 15,-1 3-2-15,-3 4 19 0,-2 2 25 16,-2 3 4-16,-4 3 18 0,-2 4 0 16,-1 6 26-16,-4 6 15 0,-10 9-44 15,-5 4-15-15,-6 10-4 0,-10 15-90 16,-12 15-233-16,-12 12-214 0,3-14-627 15</inkml:trace>
          <inkml:trace contextRef="#ctx0" brushRef="#br0">2002-1082 188 0,'-8'7'401'0,"7"-3"-209"0,-2-4-51 16,3 0 25-16,0 0 3 0,0 0-22 15,0-3-17-15,0 1-20 0,0-1-19 16,0 1-39-16,0 2 41 0,0 0 33 16,0 0 10-16,0 2-9 0,0-1-24 15,0 1-22-15,0 0-16 0,-6 1 3 16,1 0-1-16,-1 3-67 0,-4 3-13 16,0 3-19-16,-4 2 16 0,0 4-197 0,0 0-69 15,-3 2 61-15,1-2 48 0,2-5 20 16,0 0 62-16,3-4 10 0,-3-1 74 15,5-2 7-15,3-1 98 0,-2-4 45 16,5-1 13-16,2 0 4 0,1 0-27 0,-2 0-9 16,2 0-1-16,0 0-17 15,0 0-5-15,0 0-21 0,0 0 1 0,0-3-4 16,0-1 20-16,0-3 25 0,5-1-48 16,6-9-73-16,4-5 0 0,11-11 11 15,12-10 27-15,17-22 12 0,24-19-25 16,24-22 79-16,10-5-89 0,0 8 41 15,-12 7-57-15,-11 18-45 0,-4 7 45 16,-18 12 0-16,-14 15-137 0,-14 11 3 16,-5 8 15-16,0-2-83 0,1 4-192 15,0 0 44-15,-15 9-676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0:36.9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99B0CA-E7F8-4A73-8DDA-07A898D88ECF}" emma:medium="tactile" emma:mode="ink">
          <msink:context xmlns:msink="http://schemas.microsoft.com/ink/2010/main" type="writingRegion" rotatedBoundingBox="4608,11879 17238,11407 17281,12557 4651,13029"/>
        </emma:interpretation>
      </emma:emma>
    </inkml:annotationXML>
    <inkml:traceGroup>
      <inkml:annotationXML>
        <emma:emma xmlns:emma="http://www.w3.org/2003/04/emma" version="1.0">
          <emma:interpretation id="{299D3347-72A9-4A2E-A953-B3698750A869}" emma:medium="tactile" emma:mode="ink">
            <msink:context xmlns:msink="http://schemas.microsoft.com/ink/2010/main" type="paragraph" rotatedBoundingBox="4608,11879 17238,11407 17281,12557 4651,130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D604B4-59B7-4564-9B27-70E913069E48}" emma:medium="tactile" emma:mode="ink">
              <msink:context xmlns:msink="http://schemas.microsoft.com/ink/2010/main" type="line" rotatedBoundingBox="4608,11879 17238,11407 17281,12557 4651,13029"/>
            </emma:interpretation>
          </emma:emma>
        </inkml:annotationXML>
        <inkml:traceGroup>
          <inkml:annotationXML>
            <emma:emma xmlns:emma="http://www.w3.org/2003/04/emma" version="1.0">
              <emma:interpretation id="{570E966A-EFAB-4006-8BD0-65D1E6153C30}" emma:medium="tactile" emma:mode="ink">
                <msink:context xmlns:msink="http://schemas.microsoft.com/ink/2010/main" type="inkWord" rotatedBoundingBox="4608,11880 7614,11767 7656,12899 4650,13011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423-268 2130 0,'0'-1'418'0,"0"1"-167"15,0 0 25-15,0 3-26 0,0 4-72 16,-3 2-74-16,-3 6-56 0,0 6-36 15,-8 9 11-15,1 4-23 0,0 4-13 16,2-3-41-16,1-8-174 0,4-7-332 0,3-8-764 16,2-11-187-16</inkml:trace>
          <inkml:trace contextRef="#ctx0" brushRef="#br0" timeOffset="196.0558">515-200 1079 0,'15'-4'137'16,"1"2"58"-16,1 2 189 0,-2 0-107 15,2 0-99-15,-1 6-71 0,-4-1-16 16,1 1-7-16,-4 4-29 0,-1 0 48 16,-7 6 51-16,1 4 125 0,-2 4-4 15,-3 5-44-15,-8 3-82 0,-3 1-51 16,-3 2-23-16,0 0-50 0,-2-2 0 16,1 0-25-16,-6-4-13 0,6-2-71 15,1-6-146-15,0-7-295 0,4-6-707 16,-1-8-460-16</inkml:trace>
          <inkml:trace contextRef="#ctx0" brushRef="#br0">242-207 1003 0,'0'0'1182'0,"0"0"-794"0,0 3-63 15,0 3-184-15,2 5-138 0,1 7 7 16,4 8 102-16,-4 10 13 0,5 10-11 15,0 8 48-15,-2 5-73 0,3 15-7 16,1 13 6-16,-1-8-6 0,2-11-44 16,-6-14 40-16,1-16-22 0,0 3-28 15,3 0-28-15,-4-7-41 0,4-3 41 0,-3-6 44 16,4-2-32-16,-6-8 7 0,1-4-19 16,-2-11-125-16,-1-1-250 0,-1-15-310 15,-1-11-630-15,0-7-325 0</inkml:trace>
          <inkml:trace contextRef="#ctx0" brushRef="#br0" timeOffset="333.7516">462-35 841 0,'8'7'245'0,"3"-1"-69"0,0 2 16 16,3 0-101-16,1 3-26 0,-1 0-16 15,1 0-30-15,-1 1 23 0,-3 0-42 16,-3 1-325-16,-3 2-1070 0</inkml:trace>
          <inkml:trace contextRef="#ctx0" brushRef="#br0">-1-2 1471 0,'1'0'1635'0,"1"0"-1494"16,-2 2-119-16,0-2-9 0,1 0 10 15,-1 0-23-15,2 3-45 0,-1 0-22 16,4 4 67-16,-3 1 25 0,2 5-6 16,1 2-19-16,-2 5 0 0,-2 3-294 15,-1 1-862-15,0-1-631 0</inkml:trace>
          <inkml:trace contextRef="#ctx0" brushRef="#br0">102 541 2652 0,'2'0'508'0,"-2"0"-269"0,0-4-80 15,2-2-147-15,2-1-12 0,2-6-6 0,4-2-7 16,2-8 13-16,2-3-88 16,0-4-408-16,0-2-693 0,0-1-589 0</inkml:trace>
          <inkml:trace contextRef="#ctx0" brushRef="#br0" timeOffset="520.9543">391 353 2147 0,'0'0'330'0,"6"-3"-249"16,10-2-10-16,8-2 6 0,7 1-3 15,3-4 48-15,8 1 13 0,5 0-106 16,-4-2-26-16,2 2-3 0,-6 2 0 0,0 2 13 16,-4 1-13-16,-5 2-10 0,-5-3-150 15,-7 3-220-15,-7 2-438 0,-6 0-748 16</inkml:trace>
          <inkml:trace contextRef="#ctx0" brushRef="#br0" timeOffset="811.2995">724 220 1348 0,'-6'7'345'16,"3"5"-325"-16,1 8 15 0,2 6 100 16,0 6 34-16,6 5 83 0,2 4 7 0,0 1-130 15,1 1-26-15,2-4 48 0,-2-1-58 16,1-4-16-16,-3-5-29 0,1-8 51 16,-3-3-48-16,-2-10-29 15,-1-1-6-15,-2-1 16 0,0-5 19 0,0 0 25 16,-2-1 41-16,-7 0-9 0,-4 0-108 15,-5-5-247-15,-6-5-139 0,3-4-41 0,-9-3 243 16,4-1 110-16,0-5 74 0,2 3 138 16,6 2 62-16,2 3-7 0,7 3 127 15,7 6-138-15,2 0-182 0,0 2-35 16,13-2-64-16,8 1 61 0,12-7 38 16,7 4 0-16,7-2-6 0,1 1-282 15,1-5-722-15,1-1-926 0</inkml:trace>
          <inkml:trace contextRef="#ctx0" brushRef="#br0" timeOffset="1793.9617">1138 488 950 0,'-9'0'1318'0,"4"0"-914"16,4 0 58-16,1-3-38 0,0 1-209 15,0 0-200-15,3-1-15 0,9 1-126 16,4-2 34-16,8-1 92 0,9 0 38 16,4-2 4-16,5 0 11 0,-3 1-51 15,1 0 24-15,-3 2-26 0,2-1 0 16,-5 1-51-16,-1-2-301 0,-5 1-869 16,-4 1-874-16</inkml:trace>
          <inkml:trace contextRef="#ctx0" brushRef="#br0" timeOffset="1288.7671">1023-33 1858 0,'0'0'338'0,"2"0"-257"0,6 0 84 15,6 0 13-15,3-2-4 0,7-2 32 16,4-4-40-16,6 0-86 0,-1 0-77 0,1 0 16 16,0 2-3-16,-1 1 26 0,-4-2-14 15,-4 5-28-15,-6 2-18 0,-7 0-116 16,-6 6-170-16,-6 3-183 0,0 6-309 16,-6 5-546-16</inkml:trace>
          <inkml:trace contextRef="#ctx0" brushRef="#br0" timeOffset="1454.898">1152 282 2196 0,'0'0'485'0,"0"0"-221"15,0-1 15-15,3-1-206 0,6-1-60 16,5-1-13-16,7 0 32 0,0-2-1 0,2 1-8 16,2 0-7-16,0 1-16 0,-3 0-12 15,-2-1-7-15,-3 1-83 0,-3-1-298 16,-5 0-418-16,-1-2-740 0</inkml:trace>
          <inkml:trace contextRef="#ctx0" brushRef="#br0" timeOffset="1619.6601">1230 71 934 0,'-8'-3'1238'0,"5"3"-931"0,1 0-68 15,2 3-239-15,0 8-6 0,3 8 6 16,5 8 33-16,-3 4 8 0,2 8-24 15,1-1 5-15,-2 0-22 0,2 0-10 16,-3-6-96-16,-1-3-217 0,-4-3-252 0,0-3-69 16,0-6-523-16</inkml:trace>
          <inkml:trace contextRef="#ctx0" brushRef="#br0" timeOffset="1113.7626">1095-381 1686 0,'1'5'1194'0,"1"-3"-1194"15,2 2-7-15,3 1 7 0,0 6 75 0,6-2-20 16,-2 3-36-16,1-1 0 0,-1 1 13 15,0-1 13-15,-4 2-45 0,-2 5-38 16,-5-1-467-16,0 1-947 0</inkml:trace>
          <inkml:trace contextRef="#ctx0" brushRef="#br0" timeOffset="2603.8753">1585-38 664 0,'0'0'1357'0,"1"0"-1357"0,10 0 0 0,4-3 279 16,10-6-7-16,8 1-82 0,6-3-62 16,4-2 4-16,4-4-84 0,-1 0 26 15,2-4-42-15,-3 2-32 0,-3-1 0 16,-2 2 47-16,-9 1-44 0,-6 3-3 15,-5 6 0-15,-4 2-2 0,-9 4-37 16,0 2-12-16,-6 0-26 0,-1 0 0 0,0 2 10 16,0 5 28-16,-4 3 39 0,-4 5 4 15,-3 5 53-15,-6 5 1 0,-2 5 6 16,-2 3-38-16,-3 2 32 0,1 2 12 16,0 0-38-16,0 0-13 0,1 1 10 15,2-2-27-15,-2 0-1 0,5 1 23 16,0-4-24-16,1-1 0 0,4-5-38 0,1-3-96 15,3-8-113-15,2-5-253 16,3-8-296-16,2-3-546 0</inkml:trace>
          <inkml:trace contextRef="#ctx0" brushRef="#br0" timeOffset="2800.4191">1800 72 1083 0,'0'-4'752'0,"0"1"-426"0,0 2-119 16,0 1-78-16,6 0-96 0,2 3-17 15,8 5 84-15,5-1-13 0,7 9-61 16,5 4-25-16,1 4 40 0,1 5 11 16,6 3-13-16,-7-2 9 0,2 3-46 15,-4-6 43-15,1-3-4 0,-4-1-5 16,-4-3-20-16,0-2-16 0,-4-8-141 16,0-2-336-16,-3-3-817 0</inkml:trace>
          <inkml:trace contextRef="#ctx0" brushRef="#br0" timeOffset="2284.5258">1868-388 2083 0,'0'0'334'15,"0"0"-292"-15,0 0-41 0,0 0-1 16,0 0-4-16,2 0-76 0,4 0 78 16,2 2 2-16,1 0 4 0,0-1 9 15,2 3-13-15,-3 1 0 0,0 1-114 16,-5 2-536-16,-3 2-974 0</inkml:trace>
          <inkml:trace contextRef="#ctx0" brushRef="#br0" timeOffset="3440.9824">2492-388 2210 0,'7'7'282'0,"3"4"-205"0,-6 1 98 16,4 1 62-16,-3 5-25 0,-4-1-56 0,-1 2 9 16,0 4 32-16,-1 0-30 0,-7 5-67 15,0 2-59-15,-4 1-16 0,-2 2-25 16,-3 1-2-16,0 2 1 0,-4 0-75 16,1 0-103-16,2-4-108 0,4-4-256 15,3-9-479-15,5-5-172 0,4-8 454 16</inkml:trace>
          <inkml:trace contextRef="#ctx0" brushRef="#br0" timeOffset="3614.023">2490 47 1333 0,'6'14'300'0,"0"5"-161"0,2 4 158 0,-2 5-9 16,1 3-36-16,-1 2-52 0,3-1 25 15,-6-3-21-15,3-3-73 0,2-1-58 0,-2-3-25 16,4-1-45-16,-6-3-3 0,1-3-1 15,3-4-21-15,-2-6-147 0,2-5-298 16,-1 0-773-16,0-11-281 0</inkml:trace>
          <inkml:trace contextRef="#ctx0" brushRef="#br0" timeOffset="4086.6423">2633 205 2014 0,'-2'0'418'0,"2"-2"-138"0,0-1-77 15,3-2-148-15,8 1-23 0,6-5 48 0,5-1 32 16,4 0-71-16,4-2-22 0,2 1-15 16,-1 1 5-16,0 1-9 0,-1 1-2 15,-4 1-1-15,-4 2-48 0,-4 0-183 16,-5 0-230-16,-4 0-608 0,-7 2-267 15</inkml:trace>
          <inkml:trace contextRef="#ctx0" brushRef="#br0" timeOffset="3782.0622">2640-157 2207 0,'0'-1'424'15,"0"1"-302"-15,0 1 0 0,0 6-38 0,3 5-20 16,-1 5-13-16,0 2 29 0,-1 6 16 16,1-1-35-16,-1 4-39 0,1 0-6 15,-1-3-16-15,1-1-53 0,2-8-305 16,-2-5-653-16,0-11-608 0</inkml:trace>
          <inkml:trace contextRef="#ctx0" brushRef="#br0" timeOffset="4311.6952">2653-485 825 0,'-10'-18'1417'0,"4"6"-1081"0,3 9-20 15,2 3-25-15,1 0-141 0,0 5-150 0,3 8-35 16,9 7 22-16,4 13 13 16,4 11 61-16,6 24-7 0,0 22 38 0,2 17-60 15,-1 4 3-15,-4-10-7 0,-3-18-5 16,-1-22 8-16,-5-13-29 0,0-14 1 16,-2-1-3-16,2 1-193 0,3 2-260 15,2-3-1040-15,2-9-16 0</inkml:trace>
          <inkml:trace contextRef="#ctx0" brushRef="#br0" timeOffset="3924.8667">2797-116 2103 0,'17'-13'321'0,"0"1"-221"0,3 3 110 16,2 2-75-16,-4 0-55 0,3 5-12 16,-3-1 15-16,2 2-35 0,-3 1-32 15,-3 0 3-15,-3 0 0 0,-3 0-19 16,-5 8-24-16,-3 0-127 0,-3 5-199 0,-11 5-255 16,-3 1-173-16,-8 8-446 0</inkml:trace>
        </inkml:traceGroup>
        <inkml:traceGroup>
          <inkml:annotationXML>
            <emma:emma xmlns:emma="http://www.w3.org/2003/04/emma" version="1.0">
              <emma:interpretation id="{54E1ACFB-A926-4A19-A5F1-5B2886A5EBAD}" emma:medium="tactile" emma:mode="ink">
                <msink:context xmlns:msink="http://schemas.microsoft.com/ink/2010/main" type="inkWord" rotatedBoundingBox="7946,12606 7996,12604 8001,12734 7951,12736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4453.255">3363 305 2515 0,'3'0'338'0,"-1"2"-245"0,0 0 58 16,-2 4 50-16,1 1-20 0,-1 6-89 15,0 2-50-15,-6 6-42 0,-5 1-244 16,-1-1-500-16,-5 0-1418 0</inkml:trace>
        </inkml:traceGroup>
        <inkml:traceGroup>
          <inkml:annotationXML>
            <emma:emma xmlns:emma="http://www.w3.org/2003/04/emma" version="1.0">
              <emma:interpretation id="{529FBB02-624F-47A8-8329-868F1F545DAF}" emma:medium="tactile" emma:mode="ink">
                <msink:context xmlns:msink="http://schemas.microsoft.com/ink/2010/main" type="inkWord" rotatedBoundingBox="8348,11739 13192,11558 13235,12706 8391,12887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7661.1617">3774-189 1655 0,'5'-6'336'0,"4"-1"-187"16,-1 0 68-16,6-1-55 0,6 0-49 15,5-2-29-15,4 0-14 0,2-1-8 0,3-1-14 16,2 3-29-16,0 0 0 16,-2-1 13-16,0 2-31 0,-2 0-1 0,-7 2 23 15,-3-1-23-15,-5 3-10 16,-5 1-112-16,-5 3-310 0,-7 0-637 0,0 2-288 16</inkml:trace>
          <inkml:trace contextRef="#ctx0" brushRef="#br0" timeOffset="7859.0836">3842-13 1112 0,'-1'0'1067'0,"1"0"-766"0,0 0 9 16,0 0-102-16,8-1-195 0,-1-3 0 16,10-1-13-16,8-3 32 0,8-2 7 15,6-4-11-15,-2-2 4 0,3 5 4 16,-1-4-2-16,-2 3-34 0,-6 3-28 0,-5-1 27 15,-4 2-20-15,-3 3-178 0,-7 3-371 16,-6 2-762-16</inkml:trace>
          <inkml:trace contextRef="#ctx0" brushRef="#br0" timeOffset="8068.1538">4041-206 2155 0,'0'0'443'0,"-2"0"-262"0,2 2-7 16,-1 8-107-16,1 5-41 0,0 5 31 0,-2 7 39 16,1 8-13-16,-2 1 67 15,-5 3-20-15,2-1-30 0,-2 0-99 0,0-4 30 16,2-4-29-16,0-2 4 0,3-7-4 16,-1-4-4-16,1-6-62 0,3-6-184 15,0-2-189-15,0-3-685 0,0-9-390 0</inkml:trace>
          <inkml:trace contextRef="#ctx0" brushRef="#br0" timeOffset="7290.2191">3734-391 1535 0,'-2'-1'1268'0,"1"1"-1060"16,-1 0-166-16,2 0 0 0,0 0-42 16,0 0-84-16,2 0-18 0,4 0 31 15,5 4 71-15,3-2 16 0,1 1-16 16,4-1-90-16,-2 0-459 0,0-2-1001 16,-5-3 885-16</inkml:trace>
          <inkml:trace contextRef="#ctx0" brushRef="#br0" timeOffset="7468.1441">4067-537 1200 0,'2'1'319'0,"-2"2"-209"16,0-1 72-16,0 3 121 0,0-2-37 0,0 2-69 16,0 2-17-16,0-2-28 0,-5 1-40 15,-3 4-54-15,-1 4-58 0,-5 3-13 16,-3 4-32-16,2 1-119 0,-7 2-203 15,0-3-174-15,0 2-436 0</inkml:trace>
          <inkml:trace contextRef="#ctx0" brushRef="#br0" timeOffset="8201.8054">4016 15 50 0,'5'0'1801'0,"-2"0"-1615"15,6 0-173-15,4 6 33 0,5 2 90 16,5 4 55-16,5 4-91 0,5 2-6 16,2-1-20-16,4 0-72 0,3-1 30 15,0-2-12-15,3 0-20 0,1-5-61 0,-5-1-326 16,-3-6-676-16</inkml:trace>
          <inkml:trace contextRef="#ctx0" brushRef="#br0" timeOffset="8669.5628">4463-570 1955 0,'0'1'412'0,"0"-1"-260"16,0 0 25-16,4 0-77 0,5 0-99 15,4 0-1-15,1 0 16 0,4 0 13 16,4 0-3-16,1-3-7 0,-1-2 13 16,0 3-9-16,-4-1-20 0,-2 0-1 15,-2 0 1-15,-2 0-3 0,-6 0 0 16,-1 2-77-16,-2 1-96 0,-3 0-60 0,0 1-45 16,0 2 61-16,-4 1 73 0,-1 0 43 15,-3 2 3-15,0 5 56 0,2 1 42 16,-2 3 13-16,4 3 26 0,-2 3 88 15,3 6-26-15,1 0 65 0,0 7-4 16,2 2 52-16,-1 3 15 0,1 1-167 0,0 1 66 16,-2-2-41-16,1 0-61 0,1-4-1 15,0-4-24-15,0-4-1 0,0-9-25 16,1-5-91-16,6-5-226 0,2-6-304 16,-3-5-501-16,2-9 456 0</inkml:trace>
          <inkml:trace contextRef="#ctx0" brushRef="#br0" timeOffset="9338.1238">4635 82 1232 0,'-3'0'1195'16,"3"0"-840"-16,0 0-27 0,0-2-149 16,7-3-179-16,-1-3-65 0,10-5 65 15,4-6 22-15,5-5-22 0,4-4-23 16,2-2-6-16,-1-3-99 0,-1-2-665 15,-5 1-1088-15</inkml:trace>
          <inkml:trace contextRef="#ctx0" brushRef="#br0" timeOffset="9184.914">4613-200 1248 0,'0'0'1093'16,"0"0"-834"-16,0-4-134 0,1 2-54 15,4-1-71-15,6 1-13 0,3-1 13 16,5-2 23-16,2 1 1 0,2 0-24 16,2 0 0-16,-5 3 0 0,-1 0-38 15,-2 1-262-15,-6 0-447 0,-3 0-891 16</inkml:trace>
          <inkml:trace contextRef="#ctx0" brushRef="#br0" timeOffset="9043.001">4614-371 1623 0,'0'0'182'0,"4"0"-163"0,0 0 112 16,2 0 2-16,5 0-39 0,-1 0-32 16,4 1-10-16,-2-1-26 0,3 2-4 15,-2-2 4-15,1 0-5 0,-5 0-21 16,-1 2-123-16,-3-1-300 0,-5 2-739 16,0 4 479-16</inkml:trace>
          <inkml:trace contextRef="#ctx0" brushRef="#br0" timeOffset="8868.5098">4704-373 486 0,'2'0'655'0,"1"7"-450"15,2 6 10-15,2 6 95 0,4 6-115 16,0 7 122-16,3 6-149 0,0 3-10 16,0 1-26-16,0 1-74 0,1-1-19 15,1-1 54-15,-1-3-23 0,-1-2-12 16,0-1-17-16,-3-9-25 0,-1-5-13 0,-4-5 13 15,-2-4-16-15,-2-7-22 0,-1 0-64 16,-1-5-177-16,0-2-276 0,-4-7-779 16</inkml:trace>
          <inkml:trace contextRef="#ctx0" brushRef="#br0" timeOffset="9958.4684">4818-89 2068 0,'0'0'353'16,"7"-6"-169"-16,6-1 35 0,5-4-30 15,7-1-64-15,8-3-16 0,1-1-16 16,3 3-8-16,3 0-56 0,-2 0-28 16,-1-1 34-16,-5 3-35 0,-1 0 2 15,-4 3 1-15,-9 0-3 0,-4 5-175 16,-9 3-401-16,-5 0-878 0</inkml:trace>
          <inkml:trace contextRef="#ctx0" brushRef="#br0" timeOffset="9500.4567">4807-577 2484 0,'-5'0'573'0,"4"0"-435"16,1 0 15-16,0 0-54 0,0 0-99 15,0 0-105-15,0 0-36 0,7 5-38 16,1 3 163-16,6 6-10 0,3-2-76 16,2-2-408-16,-1-3-871 0</inkml:trace>
          <inkml:trace contextRef="#ctx0" brushRef="#br0" timeOffset="9789.302">5055-599 1276 0,'0'1'501'0,"0"0"-266"0,0 1 69 15,0-1-45-15,-2 2-108 0,1 0-57 16,-6 2 15-16,1 1-10 0,-3 7-54 16,-2 7-32-16,-1-1-13 0,-5 3-1 0,-3 4-44 15,-1 0-122-15,-2-2-168 0,1-1-225 16,2-5-111-16,5-2 277 0,4-7 339 16,6-2 53-16,1-6 2 0,4-1 0 15,0 0 72-15,0 0 182 0,6-3 137 16,2-2-151-16,4-2-11 0,5 0 17 15,6-2-58-15,0-2-14 0,5 0-55 0,0 0-35 16,-1 2-63-16,-3 3-20 0,0-1 18 16,-3 3-9-16,0 0-7 0,-4 2-3 15,-3 0 1-15,-7 2-1 0,-4 0-68 16,-3 8-241-16,-3 6-141 0,-9 0-162 16,-7 9-716-16</inkml:trace>
          <inkml:trace contextRef="#ctx0" brushRef="#br0" timeOffset="10136.411">4983-286 97 0,'-6'-3'2154'0,"2"3"-1759"16,1 0-118-16,3 1-88 0,0 8-186 15,0 4 29-15,0 10 67 0,0 6 60 16,0 6-70-16,0 3 51 0,0 1-74 15,1 2-28-15,1-2-36 0,1-3-1 16,-2 1 17-16,2-6-18 0,-1-4-61 16,-1-6-218-16,1-10-216 0,1-9-980 15,-1-2 26-15</inkml:trace>
          <inkml:trace contextRef="#ctx0" brushRef="#br0" timeOffset="10256.7456">5038-91 1064 0,'4'0'1524'0,"6"2"-1428"0,2 10 4 15,7 2 45-15,7 8-42 0,7 1-78 16,4 6 14-16,6 3-36 0,4 1 19 0,2-1-22 16,6-4-202-16,-6-6-1014 0,-1-6-487 15</inkml:trace>
          <inkml:trace contextRef="#ctx0" brushRef="#br0" timeOffset="10953.8496">5509-250 1774 0,'9'0'164'0,"8"0"-135"16,7-5 156-16,5-1 58 0,11-4-82 15,4-3-73-15,4-2 8 0,0 0 14 16,0-3-49-16,-3 2 41 0,-3 1-44 0,-5 0-39 15,-6 4-15-15,-8 1 24 16,-6 3-25-16,-9 4-3 0,-5 3 3 0,-3 0 70 16,0 3 4-16,-4 7 12 0,-6 5-13 15,-4 10 42-15,-7 9-67 0,-7 9 2 16,-5 4-27-16,-3 6-1 0,-2 1-23 16,0-3 0-16,6-3-2 0,-4-6-27 15,11-7-37-15,2-7-46 0,5-10-222 0,4-6-330 16,3-6-547-16,3-6-107 0</inkml:trace>
          <inkml:trace contextRef="#ctx0" brushRef="#br0" timeOffset="11105.4538">5590-157 1861 0,'4'-1'436'16,"4"1"-434"-16,6 0-2 0,3 5 100 0,13 7-22 15,7 6 80-15,6 3-19 0,5 4-11 16,5 2-73-16,1 3-52 0,7-2-3 15,1 3 77-15,3 1-58 0,-2-6-19 16,-4-2-356-16,-8-4-1334 0</inkml:trace>
          <inkml:trace contextRef="#ctx0" brushRef="#br0" timeOffset="10693.971">5676-547 2590 0,'2'-2'293'15,"1"1"-238"-15,0 1-1 0,3 0-54 16,2 0 2-16,3 0-2 0,0 0 0 16,1 0 3-16,-1 4 20 0,0 1-23 15,-5 5-106-15,-3 5-526 0,-3 1-777 16</inkml:trace>
          <inkml:trace contextRef="#ctx0" brushRef="#br0" timeOffset="11539.2603">6166-363 2108 0,'5'2'184'0,"0"5"-116"15,-1-1 172-15,3 7 20 0,0 0-54 16,-4 2-88-16,0 3 20 0,-3 2-27 16,0 2-16-16,0 6-54 0,-6 2-25 15,-1 6 12-15,-3 1-28 0,1 0-57 16,0-5-188-16,2-7-542 0,3-9-669 16</inkml:trace>
          <inkml:trace contextRef="#ctx0" brushRef="#br0" timeOffset="11730.6279">6238-191 1334 0,'11'17'342'0,"1"3"-284"16,3 6 99-16,2 5 304 0,2 3-135 16,-2 3-120-16,0 0 12 0,-4-1-87 0,-1-1-16 15,2 0-51-15,-2-2-64 16,1-1 38-16,-2-4-35 0,-1-5-3 0,3-3-41 15,-2-7-202-15,0-8-290 0,-2-5-542 16,2-17-339-16</inkml:trace>
          <inkml:trace contextRef="#ctx0" brushRef="#br0" timeOffset="12164.5315">6407-482 60 0,'-7'-5'2317'0,"6"2"-1985"0,-1 3-116 15,1 0 82-15,1 0-149 0,0 0-117 16,-2 2-19-16,1 3 19 0,-1 3-4 16,-1 3 1-16,0 6-26 0,-2 3-2 15,2-2-1-15,-1 2-2 0,2-9-33 16,2-4-51-16,0-7-19 0,0 0 3 0,6 0-32 16,0-4 81-16,8-3 53 0,7 1 13 15,5-2 13-15,8-2 44 0,3 1 13 16,0 1-25-16,2 4-42 0,-3-1-15 15,-4 2 1-15,-1 2 11 0,-3-2-10 16,-3 1 26-16,-6 1-28 0,-4 1 1 16,-5 0 14-16,-4 0 0 0,-6 0-16 15,0 7-1-15,-6 5-60 0,-8 2 58 16,-8 9 3-16,-6 9 0 0,-5 4-141 16,-5 3-38-16,-4 2-162 0,-2-1 85 15,7-8 56-15,1-6 200 0,12-9 129 0,4-10 159 16,10-3-59-16,6-4 2 0,4 0 50 15,0 0-14-15,0-3-215 0,7 0-50 0,6-2-1 16,7-1 37-16,8-3-35 0,4-1-3 16,4 0-1-16,1 0-15 0,0 2 15 15,-1 2 1-15,-5-1-1 0,-5 2-24 16,-4 1-219-16,-6-2-320 0,-9 3-771 16,-7-1-159-16</inkml:trace>
          <inkml:trace contextRef="#ctx0" brushRef="#br0" timeOffset="12339.3769">6500-629 320 0,'-11'-12'2009'0,"8"7"-1663"16,3 5-163-16,0 13-183 0,4 15-64 0,10 16 64 16,8 30 129-16,6 30 41 0,8 29-138 15,-2 8 31-15,0-9 5 0,-2-14-65 16,-1-19-3-16,-1-12-116 0,-5-20-344 15,-8-19-903-15,-5-17 89 0</inkml:trace>
          <inkml:trace contextRef="#ctx0" brushRef="#br0" timeOffset="15527.5439">6955-360 2256 0,'0'0'536'0,"0"0"-404"16,0 0-49-16,2 0 68 0,4 0-151 15,7 0-38-15,4 0 38 0,9 0 45 16,8 0-13-16,6-2-10 0,5-4 55 16,3-4-51-16,-1 1-26 0,-4-1-20 15,-2 0-117-15,-6 3-274 0,-8 5-206 0,-7 2-118 16,-6 2-612-16</inkml:trace>
          <inkml:trace contextRef="#ctx0" brushRef="#br0" timeOffset="15951.316">7208-192 788 0,'0'-12'730'0,"0"7"-323"0,0 5-5 16,0 0-69-16,0 3-124 16,-3 5-84-16,-2 1-96 0,-1 9 26 0,-3 3-20 15,-2 6 42-15,-3 2 2 0,0 2-43 16,0-3 27-16,3-2-60 0,2-4-3 16,1-2 1-16,4-6 10 0,1 0 18 15,3-1-29-15,0-7-150 0,7-6-370 0,10-1-786 16,4-18-130-16</inkml:trace>
          <inkml:trace contextRef="#ctx0" brushRef="#br0" timeOffset="15791.1704">7162-123 1124 0,'0'0'976'0,"0"0"-681"16,0 0-50-16,1 0-38 0,5 0-124 15,-1 0-81-15,4 0 24 0,4 0 3 16,4 0-10-16,1 0-7 0,3 0-12 0,-3 0-1 16,2 0 0-16,-4 0-12 0,-1 5-10 15,-5-2-2-15,-3 7 2 0,0-1 23 16,-6 5 26-16,-1 1 9 0,0 2 16 15,0 3 14-15,-6 1 2 0,-5 1-16 16,-1 1-16-16,-2 0 76 0,-3 0-107 0,1-4 18 16,1-2 7-16,1-2-17 0,3-5 26 15,0 0-38-15,0-7-19 0,5-3-149 16,-2-2-207-16,4-10-419 0,2-5-376 16,0-6 456-16</inkml:trace>
          <inkml:trace contextRef="#ctx0" brushRef="#br0" timeOffset="15344.2791">7326-674 2541 0,'-5'0'570'16,"5"0"-439"-16,-3 0-87 0,3 0 58 16,0 0-41-16,0 0-61 0,0 0-35 15,0 0-19-15,0 0-29 0,0 9 38 16,0-3 45-16,0 7-61 0,0 0-272 0,-1 1-737 15,-9-1-656-15</inkml:trace>
          <inkml:trace contextRef="#ctx0" brushRef="#br0" timeOffset="16462.1498">7376-184 2105 0,'-5'-7'588'0,"2"4"-289"16,1 3 18-16,2 0-117 0,0 0-200 16,0 5-67-16,8 6 20 0,8 8 47 0,7 4 82 15,0 5-6-15,8 4-53 16,0 0 30-16,0-2-37 0,0-2 10 0,0-1-7 16,-1-4 22-16,-3-2-18 0,1-1-22 15,-3-2-2-15,0-5-39 0,0 1-210 16,-3-6-371-16,1-4-846 0,-5-4 91 15</inkml:trace>
          <inkml:trace contextRef="#ctx0" brushRef="#br0" timeOffset="16280.8898">7529-439 2768 0,'0'-3'427'0,"0"3"-319"15,0 0 99-15,-3 0-55 0,-2 3-130 16,1 4-22-16,-2-1-16 0,-1 4 16 0,-2 3 22 15,3 2-22-15,0-2-3 0,4-4-47 16,2-4-23-16,2-4 13 0,8 3 32 16,4-4 28-16,5 2 26 0,3 1-1 15,3-3-25-15,-2 3 1 0,0-3 18 16,-3 0-6-16,-3 2-13 0,-4-1-1 16,-3 2-2-16,-2-1-23 0,-2 1 4 0,-2 2 6 15,-3 0 13-15,1 4 3 0,-2 2 13 16,0 7 25-16,-5 2 12 0,-3 4 7 15,-7 2-19-15,-4 2-6 0,-3 1 25 16,-2 1-29-16,-1 0 19 0,-3-2-15 16,2 2-16-16,2-8 5 0,0 0-19 15,3-7-2-15,0-2-23 0,4-2-157 16,1-3-191-16,4-6-431 0,4-2-613 16</inkml:trace>
          <inkml:trace contextRef="#ctx0" brushRef="#br0" timeOffset="17000.5765">8239-647 1267 0,'-1'0'1112'15,"-4"0"-876"-15,5 0 5 0,-3 0-32 16,0 6-120-16,-3 6-73 0,-5 6 19 16,-5 10 74-16,-2 9 28 0,-6 6 9 15,0 5-73-15,-3 0 68 0,-1-1-65 0,0 0-10 16,0-2-41-16,1 0 22 0,3-4-46 15,0-2-1-15,2-8 0 0,5-3-6 16,3-5-123-16,6-8-164 0,5-4-217 16,3-9-695-16,5-2-396 0</inkml:trace>
          <inkml:trace contextRef="#ctx0" brushRef="#br0" timeOffset="16792.9621">8047-539 2742 0,'3'0'392'0,"3"0"-283"15,2 0-1-15,4-2 48 0,5 1-61 16,5-1-41-16,3-1-4 0,4 0-2 16,2-3-14-16,2 4-24 0,0-2-10 0,-2 0 0 15,-5-2-3-15,-1 1-35 0,-2 3-114 16,-6-1-220-16,-3 2-448 0,-8-1-922 16,-4 2 1071-16</inkml:trace>
          <inkml:trace contextRef="#ctx0" brushRef="#br0" timeOffset="17152.2355">8087-204 1307 0,'3'4'329'0,"-1"5"-144"0,-1 5 102 0,1 6 50 15,0 2-118-15,-1 4-68 0,1 3 20 16,-2 0-21-16,0 2-67 0,0 0-9 16,0-1-58-16,-3 0 0 0,-1-4-16 15,1-5-13-15,2-5-182 0,-1-6-322 16,1-4-920-16</inkml:trace>
          <inkml:trace contextRef="#ctx0" brushRef="#br0" timeOffset="17310.8733">8174-191 466 0,'9'-7'1948'0,"5"1"-1718"0,2 4-172 15,4-1 22-15,5 1-25 0,1 1-17 0,2 1-25 16,-5 0-13-16,1 0 0 0,-6 1 0 16,-2 3-70-16,-4-1-392 0,-4 1-646 15,-5-4-140-15</inkml:trace>
          <inkml:trace contextRef="#ctx0" brushRef="#br0" timeOffset="17626.4454">8213 82 2567 0,'-2'0'579'15,"2"0"-232"-15,0 0 61 0,0 0-149 16,2-2-173-16,7 1-86 0,5-2-50 0,6-2 50 15,11 1 28-15,6-2-28 0,7 1-6 16,2 1 4-16,2 1-14 0,-3 1-140 16,2-1-447-16,-5 0-1484 0</inkml:trace>
          <inkml:trace contextRef="#ctx0" brushRef="#br0" timeOffset="17489.481">8373-392 2200 0,'0'0'349'16,"-2"8"-323"-16,2 6-26 0,-2 8 177 15,-1 6 0-15,2 6-23 0,-4 5-52 16,2-1-60-16,-3 3 9 0,1-3-29 15,-1-2-22-15,0-1 0 0,1-4-51 16,0-3-320-16,-1-9-252 0,2-2-569 16,-4-6 129-16</inkml:trace>
        </inkml:traceGroup>
        <inkml:traceGroup>
          <inkml:annotationXML>
            <emma:emma xmlns:emma="http://www.w3.org/2003/04/emma" version="1.0">
              <emma:interpretation id="{2B9FC27C-0AD5-44CC-9CC7-EF38304588A8}" emma:medium="tactile" emma:mode="ink">
                <msink:context xmlns:msink="http://schemas.microsoft.com/ink/2010/main" type="inkWord" rotatedBoundingBox="13497,11608 14586,11567 14623,12545 13534,12586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18098.0003">8912-462 680 0,'2'0'1637'0,"-2"0"-1294"15,0 6-263-15,0 6-60 0,0 8 92 16,1 8 29-16,1 8 7 0,-1 9 2 16,-1-1-23-16,0 2-38 0,0-3-10 0,0-4-76 15,-3-4 7-15,-2-3-8 0,1-6 42 16,-1-6-44-16,4-5-14 0,-1-9-177 15,1-6-381-15,1-3-1092 0</inkml:trace>
          <inkml:trace contextRef="#ctx0" brushRef="#br0" timeOffset="18649.428">8932-424 2356 0,'-3'-3'423'0,"3"-1"-221"0,0 3-35 16,3 1-39-16,8-2-128 0,6 1 1 15,6 0 15-15,8-1 54 0,7-1-16 16,-1 1-38-16,-2 1-16 0,-5 1-19 16,-7 0 17-16,-1 0 1 0,-8 2-168 15,-5 5-328-15,-3 2-805 0,-6 0-141 16</inkml:trace>
          <inkml:trace contextRef="#ctx0" brushRef="#br0" timeOffset="18480.6869">8957-583 146 0,'0'-12'2157'0,"3"2"-1921"0,5 0-236 16,4 1 168-16,1-2-7 0,2-1-68 15,2 0-38-15,3 4 12 0,-1-5-22 16,1 6-32-16,0 0-13 0,-1 3-20 16,1 1 17-16,-1 3 0 0,-4 0-19 15,4 0 19-15,-4 4 3 0,-2 4 10 16,-1 0-7-16,-1 1 36 0,-2 2-11 0,2-2-15 16,-2 3 6-16,4-1 4 0,-2 2-21 15,3 3 23-15,0 1-25 0,-1 4 0 16,3 4 41-16,-2 6 22 0,0 7 4 15,-2 7-16-15,-1 7-35 0,-2 15 25 16,-1 12-6-16,0-4 3 0,-3-7 6 0,-2-13-21 16,-2-10 15-16,1 4-7 0,1 1 1 15,-2-8 31-15,1-6 9 0,0-10 9 16,1-6-40-16,-3-7-9 0,0-5-7 16,1-4 0-16,-1-4 9 0,0 0 22 15,0 0 19-15,0 0 2 0,0 0 20 16,-1 0 1-16,-7-7-98 0,-1-4 0 15,-5-4-257-15,-3-5-177 0,-4-4-264 0,0-8-534 16,-6-2-441-16</inkml:trace>
          <inkml:trace contextRef="#ctx0" brushRef="#br0" timeOffset="18795.6561">8999-189 1546 0,'0'12'286'0,"4"3"-123"0,6-2 194 16,1 4-41-16,1 3-164 0,0 1-88 15,2-1 10-15,-1 1-36 0,-4-4-36 16,0-1-4-16,-2-4-18 0,0-5-279 16,-2-4-518-16,-3-3-928 0</inkml:trace>
          <inkml:trace contextRef="#ctx0" brushRef="#br0" timeOffset="19024.8875">9059-189 112 0,'3'-13'1946'0,"7"1"-1690"15,2 1-188-15,5 3 123 0,3 1-56 16,0 2-77-16,2 3-32 0,-3 2 19 16,-2 0-23-16,-5 4-2 0,-2 4-7 15,-4 4 9-15,-6 2-20 0,0 5 30 16,-6 3 16-16,-10 3-12 0,-1 2 5 15,-3 0-39-15,1-4-2 0,5-3 0 0,3-7 11 16,7-5-11-16,4-5-19 0,0-3-23 16,9 0-16-16,11 0 58 0,8-1 4 0,11-6-4 15,9-1-61-15,6-4-103 16,2 1-499-16,0-2-910 0</inkml:trace>
          <inkml:trace contextRef="#ctx0" brushRef="#br0" timeOffset="19232.6196">9705-239 46 0,'6'-2'3688'0,"0"-2"-3340"0,7-2-348 16,5 1-50-16,7-5 6 0,4 4-6 15,6-1 10-15,2 0-42 0,0 1-228 16,-3-1-764-16,-3 1-938 0</inkml:trace>
        </inkml:traceGroup>
        <inkml:traceGroup>
          <inkml:annotationXML>
            <emma:emma xmlns:emma="http://www.w3.org/2003/04/emma" version="1.0">
              <emma:interpretation id="{4FB8FA7D-09BE-4B5D-8561-09293FF252F1}" emma:medium="tactile" emma:mode="ink">
                <msink:context xmlns:msink="http://schemas.microsoft.com/ink/2010/main" type="inkWord" rotatedBoundingBox="14903,11541 16679,11474 16717,12495 14942,12562"/>
              </emma:interpretation>
              <emma:one-of disjunction-type="recognition" id="oneOf4">
                <emma:interpretation id="interp4" emma:lang="x-none" emma:confidence="1">
                  <emma:literal/>
                </emma:interpretation>
              </emma:one-of>
            </emma:emma>
          </inkml:annotationXML>
          <inkml:trace contextRef="#ctx0" brushRef="#br0" timeOffset="21409.8171">10944-503 1419 0,'0'-3'1114'0,"0"0"-1037"0,9 1-73 16,3-3-4-16,5 1 29 0,3-2-4 16,4 1-25-16,-1-2-2 0,-1 4 1 15,-2 0-12-15,-6 3-42 0,-2 0-206 16,-6 0-292-16,-4 0-454 0,-2 0 231 16</inkml:trace>
          <inkml:trace contextRef="#ctx0" brushRef="#br0" timeOffset="21240.3827">10947-779 2623 0,'0'-1'351'15,"0"1"-290"-15,0 0-60 0,0 0 92 16,3 0-93-16,1 0-67 0,6 0 28 0,4 0 39 16,4 0 19-16,7 0-17 0,1 0-2 15,2-3 16-15,-1 1-13 0,-6-2 13 16,-4 3-16-16,-6 1-1 0,-1 0-31 16,-7 5-33-16,0 3 14 0,-2 6 35 15,1 6 16-15,-2 3 6 0,0 5 23 16,0 2-25-16,0-3 44 0,0 0-23 15,-2-2-23-15,1 0 11 0,-1-3-13 0,-1-1-13 16,-3-1-144-16,1-4-346 0,-2-1-635 16</inkml:trace>
          <inkml:trace contextRef="#ctx0" brushRef="#br0" timeOffset="21575.6734">10940-397 942 0,'0'2'463'0,"0"-2"-239"16,0 0-29-16,0 0-5 0,8-2-115 16,1-4-72-16,7 0 24 0,3 1-11 15,2-3-16-15,4 3-46 0,-2 0-168 0,1 1-164 16,-6-1-198-16,-4 5-11 0</inkml:trace>
          <inkml:trace contextRef="#ctx0" brushRef="#br0" timeOffset="19601.1068">10368-523 1791 0,'0'5'740'0,"0"7"-566"0,-3 4-129 15,2 12 132-15,-4 8 25 0,2 6-94 16,-2 5-2-16,-1 2 59 0,3 0-57 16,-2-4-48-16,-1 0-16 0,1-3-19 15,-1-3-22-15,2-6 10 0,-1-8-10 16,2-7-3-16,1-8-30 0,2-8-138 15,0-2-211-15,0-9-292 0,7-9-580 0,0-10 37 16</inkml:trace>
          <inkml:trace contextRef="#ctx0" brushRef="#br0" timeOffset="20351.296">10337-13 2319 0,'0'0'713'0,"0"0"-413"0,3 0-195 15,5-1-78-15,6-2-25 0,8-2 8 16,7-3 3-16,7-3-11 0,9-3-2 15,5 0-1-15,1-1-305 0,1-1-879 16,-2 1-716-16</inkml:trace>
          <inkml:trace contextRef="#ctx0" brushRef="#br0" timeOffset="19913.2762">10384-620 1379 0,'-14'-27'1152'0,"3"9"-1014"15,5 4-38-15,3 8 144 0,1 4-39 0,2 0-131 16,0 2-46-16,0-3-2 0,5 1-26 15,3-1-19-15,6-1-3 0,3 2-14 16,4-1 17-16,-1 3-13 0,-1 0 16 16,-3 0 14-16,-2 5-11 0,-2 2 1 15,-1 5 12-15,-2 3 22 0,2 1 7 16,-2 9 19-16,1 2 31 0,-1 5-12 0,0 6-32 16,0 4-3-16,1 6-30 15,-1 2 17-15,2 4 10 0,0 2-26 0,-2 0 22 16,-1 1-6-16,0-3 0 0,-2-3 6 15,-2-4 1-15,1-6 28 0,-2-7-23 16,0-6-12-16,-1-7-18 0,-1-8 18 16,1-5 3-16,-1-5-6 0,-1-3-13 15,0 0 16-15,0 0-19 0,0-4-95 16,0-5-177-16,-3-3-416 0,-6-8-644 16,0-2-56-16</inkml:trace>
          <inkml:trace contextRef="#ctx0" brushRef="#br0" timeOffset="20096.3825">10376-360 1515 0,'0'-2'1114'16,"0"-1"-854"-16,0 2-90 0,0-1 48 15,2 2-113-15,2 0-105 0,2 0-26 16,7 0 26-16,2 0 0 0,6 0 16 16,2-2-16-16,-1 2-18 0,-1 0-64 15,-4 0-197-15,-6 0-450 0,-5 4-759 16,-6 1 712-16</inkml:trace>
          <inkml:trace contextRef="#ctx0" brushRef="#br0" timeOffset="20197.4898">10429-261 2098 0,'0'0'514'0,"0"0"-298"16,0 0-26-16,3 0-100 0,2 0-90 16,2 0-11-16,4 0 11 0,3 0 3 15,3 0-3-15,2 1-3 0,-1 3-141 0,-2 0-404 16,-7 1-716-16</inkml:trace>
          <inkml:trace contextRef="#ctx0" brushRef="#br0" timeOffset="23711.7128">10841 109 2517 0,'-8'3'505'15,"4"-3"-310"-15,1 0 57 0,3 0 127 16,0-3-153-16,0 0-123 0,1 0-16 16,4-2-43-16,4-3-44 0,7-3-90 0,9-11-57 15,13-2-47-15,10-9-255 0,8-2 1 16,3-1-167-16,2 5 43 0,-6-2-438 15,-5 4 253-15</inkml:trace>
          <inkml:trace contextRef="#ctx0" brushRef="#br0" timeOffset="23547.1578">11137-334 1951 0,'0'0'505'0,"0"0"-275"0,0 0-108 16,0 5-42-16,-1 6-79 0,-1 3 73 15,-1 11-32-15,2 4 0 0,1 9 22 16,0 4 0-16,0 5-20 0,0-1 4 15,0-4 19-15,0-2-16 0,0-7 10 16,3-6-39-16,-2-7 19 0,1-4 19 16,-1-5 7-16,1-6-36 0,-1-1-12 15,-1-4 16-15,0 0 12 0,0 0 10 16,0 0 3-16,0 0-4 0,0 0-56 16,-1-4-47-16,-5-4-192 0,-4-3-66 15,-2-3-69-15,-4-2-64 0,-1-3 76 16,-4-1 106-16,-3-1 144 0,1-2 70 0,-2-1 42 15,2 0 257-15,1 2-146 0,4-1 5 16,5 6-54-16,6 2 87 0,0 5 2 16,6 4-2-16,1 3-1 0,0 0-39 15,0 3-42-15,0-3-67 0,0 3-10 16,5 0-18-16,1 0-27 0,2 0-12 0,4 0-88 16,-1 7-403-16,-3 1-768 0</inkml:trace>
          <inkml:trace contextRef="#ctx0" brushRef="#br0" timeOffset="23889.0994">11387-245 935 0,'6'-3'495'0,"-6"3"-108"0,0 0 71 15,-1 0 30-15,-6 3-202 0,-2 4-110 0,-6 1-39 16,-6 4-77-16,0 2-15 0,-4 4-26 16,-1-1-19-16,-1-1 0 0,4-1-13 15,6-5 10-15,6-3-16 0,6-2 18 16,5-2-15-16,0 1-22 0,5 1 22 15,11 4 16-15,4 6 79 0,9 1-21 16,8 4-11-16,4 2-6 0,4 2-25 16,0 0-14-16,-4-2-2 0,0-2-22 0,-6-3-184 15,-2-4-361-15,-4-3-1106 0</inkml:trace>
          <inkml:trace contextRef="#ctx0" brushRef="#br0" timeOffset="24410.7481">11621-553 2996 0,'0'0'403'0,"0"0"-333"0,0 0 12 0,2 0 20 15,4 0-102-15,2 0-79 0,7-1 79 16,7-3 25-16,9-2 7 0,6 0-13 16,3-3-19-16,2 0-3 0,-5 0-16 15,-6 1-12-15,-9 5-61 0,-6 1-29 16,-9 2 10-16,-5 0-20 0,-2 0-23 0,0 3 61 16,-5 4 48-16,-3 5 45 0,-2 6 32 15,-1 8 42-15,-5 3 6 0,2 7 29 16,0 8 12-16,0 3-57 0,4 4-16 15,0 7 18-15,6-2-5 0,-1 3 37 16,3-2-35-16,-1-3-9 0,0-3 3 16,0-6-32-16,0-3 16 0,-3-6-25 15,4-4-16-15,1-10-1 0,1-5 0 16,0-7-90-16,0-5-190 0,0-5-355 16,3-4-969-16</inkml:trace>
          <inkml:trace contextRef="#ctx0" brushRef="#br0" timeOffset="24568.6311">11849-128 2646 0,'0'-7'759'0,"0"5"-524"16,3 2-172-16,2 0-63 15,4 0-44-15,5 5 44 0,5 4 23 0,5-1 15 16,1 3-25-16,3 4 12 0,-3 0 2 16,-3 1-27-16,-1 1-50 0,-5-3-312 15,-2-5-888-15,-5-3-845 0</inkml:trace>
        </inkml:traceGroup>
        <inkml:traceGroup>
          <inkml:annotationXML>
            <emma:emma xmlns:emma="http://www.w3.org/2003/04/emma" version="1.0">
              <emma:interpretation id="{8DB381F1-7E65-4FED-ADA4-4760B2BD8B45}" emma:medium="tactile" emma:mode="ink">
                <msink:context xmlns:msink="http://schemas.microsoft.com/ink/2010/main" type="inkWord" rotatedBoundingBox="17225,12419 17276,12418 17281,12557 17231,12558"/>
              </emma:interpretation>
              <emma:one-of disjunction-type="recognition" id="oneOf5">
                <emma:interpretation id="interp5" emma:lang="x-none" emma:confidence="0">
                  <emma:literal>1</emma:literal>
                </emma:interpretation>
                <emma:interpretation id="interp6" emma:lang="x-none" emma:confidence="0">
                  <emma:literal>丿</emma:literal>
                </emma:interpretation>
                <emma:interpretation id="interp7" emma:lang="x-none" emma:confidence="0">
                  <emma:literal>/</emma:literal>
                </emma:interpretation>
                <emma:interpretation id="interp8" emma:lang="x-none" emma:confidence="0">
                  <emma:literal>l</emma:literal>
                </emma:interpretation>
                <emma:interpretation id="interp9" emma:lang="x-none" emma:confidence="0">
                  <emma:literal>〉</emma:literal>
                </emma:interpretation>
              </emma:one-of>
            </emma:emma>
          </inkml:annotationXML>
          <inkml:trace contextRef="#ctx0" brushRef="#br0" timeOffset="25377.9394">12649 118 1548 0,'0'0'667'16,"0"3"-467"-16,0 4-112 0,-2 1 5 15,-1 5-2-15,-1 0-46 0,-1 4-42 16,-1 1-3-16,1-2 0 0,-3 2-152 16,4-3-908-16,-4-2-463 0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1:04.2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D63480-9D84-43D8-A4DD-45EB540E593F}" emma:medium="tactile" emma:mode="ink">
          <msink:context xmlns:msink="http://schemas.microsoft.com/ink/2010/main" type="inkDrawing" rotatedBoundingBox="7806,7422 9744,6882 10076,8075 8138,8614" hotPoints="8292,7318 9136,7095 9976,7546 9648,8072 8416,8319 7908,8027" semanticType="enclosure" shapeName="Hexagon"/>
        </emma:interpretation>
      </emma:emma>
    </inkml:annotationXML>
    <inkml:trace contextRef="#ctx0" brushRef="#br0">255 954 1769 0,'-9'12'46'0,"6"5"-46"16,3 4-43-16,15 8 43 0,7 7 43 15,14 4 26-15,7 1-20 0,16-5-7 16,29-3-20-16,36-17 95 0,37-16-29 16,13-19 41-16,-5-26 20 0,-18-14 42 15,-25-4-63-15,-12-5 49 0,-11-2-42 0,-17 0-87 16,-19 13-4-16,-19 9 1 0,-16 12 3 15,-7-2-13-15,0-4-33 0,-2-9 20 16,-7-6-2-16,-13-1-8 0,-8 1-11 0,-20-3 0 16,-13 4 33-16,-15 0 27 0,-15 4-14 15,-28 1-47-15,-28 1 16 0,-31 13-3 16,-12 11-13-16,3 21-95 0,12 13 63 16,20 21-38-16,1 16 0 0,7 15 68 15,7 17-65-15,9 16-10 0,9 12 75 16,19 7-59-16,16 4 35 0,25-5-6 15,27-7-3-15,23-15 19 0,20-20 14 16,14-21-14-16,35-9-29 0,52-17 32 16,37-8 7-16,37-8 6 0,9-10 0 0,-12-11-58 15,-1-3-647-15,-11 1-400 16,-13-2 131-16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2:39.0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67B7A0-96A3-4D43-9834-8829F722D4E4}" emma:medium="tactile" emma:mode="ink">
          <msink:context xmlns:msink="http://schemas.microsoft.com/ink/2010/main" type="writingRegion" rotatedBoundingBox="3821,1744 13703,1115 13977,5419 4094,6047"/>
        </emma:interpretation>
      </emma:emma>
    </inkml:annotationXML>
    <inkml:traceGroup>
      <inkml:annotationXML>
        <emma:emma xmlns:emma="http://www.w3.org/2003/04/emma" version="1.0">
          <emma:interpretation id="{D11895C5-9F67-4E61-9DC4-7131B5E8675D}" emma:medium="tactile" emma:mode="ink">
            <msink:context xmlns:msink="http://schemas.microsoft.com/ink/2010/main" type="paragraph" rotatedBoundingBox="3992,1619 6086,4512 5559,4894 3465,2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7A11CB-B275-465B-ABA2-B8CD988FADFF}" emma:medium="tactile" emma:mode="ink">
              <msink:context xmlns:msink="http://schemas.microsoft.com/ink/2010/main" type="inkBullet" rotatedBoundingBox="5715,4006 6083,4515 5572,4884 5204,4376"/>
            </emma:interpretation>
          </emma:emma>
        </inkml:annotationXML>
        <inkml:trace contextRef="#ctx0" brushRef="#br0">68 0 1032 0,'0'32'463'0,"0"8"-200"15,-5 6 40-15,1 0 79 0,-7 0-59 16,3 0-143-16,0-1-129 0,2-2-12 16,-1-2 60-16,0-3-86 0,3-4-10 15,-1-3-6-15,3-4-180 0,1-9-390 16,1-6-744-16</inkml:trace>
        <inkml:trace contextRef="#ctx0" brushRef="#br0" timeOffset="425.9974">327-79 1811 0,'-5'-4'769'0,"2"4"-556"0,2 0-88 0,1 0 36 16,0 6-149-16,0 5-12 16,1 5-12-16,5 14 12 0,4 8 134 0,-1 9 67 15,-1 6-134-15,1-3 31 0,-6-2-63 16,-1-1 15-16,-1-4-24 0,-1-2 40 16,0 1-64-16,0-4 14 0,0 1-16 15,-1-5-82-15,-7-3-204 0,-1-4-344 16,-2-6-938-16</inkml:trace>
      </inkml:traceGroup>
      <inkml:traceGroup>
        <inkml:annotationXML>
          <emma:emma xmlns:emma="http://www.w3.org/2003/04/emma" version="1.0">
            <emma:interpretation id="{D3BECD38-0112-4057-B4A9-959C3B4D14D1}" emma:medium="tactile" emma:mode="ink">
              <msink:context xmlns:msink="http://schemas.microsoft.com/ink/2010/main" type="line" rotatedBoundingBox="3992,1619 5949,4323 5422,4704 3465,2001"/>
            </emma:interpretation>
          </emma:emma>
        </inkml:annotationXML>
        <inkml:traceGroup>
          <inkml:annotationXML>
            <emma:emma xmlns:emma="http://www.w3.org/2003/04/emma" version="1.0">
              <emma:interpretation id="{0967965F-3377-4111-B045-4B063D6FDE0D}" emma:medium="tactile" emma:mode="ink">
                <msink:context xmlns:msink="http://schemas.microsoft.com/ink/2010/main" type="inkWord" rotatedBoundingBox="3992,1619 5949,4323 5422,4704 3465,2001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 timeOffset="216.3967">150 271 2552 0,'2'0'457'16,"1"0"-412"-16,8-3-22 0,6 0 47 15,1 0-68-15,9-2 24 0,4-1 101 16,3 1-31-16,0-2-80 0,2 1 73 15,-5-4-61-15,-7 2-28 0,1-1 0 16,-5-2-118-16,1 1-192 0,-11-3-346 16,0 0-634-16</inkml:trace>
          <inkml:trace contextRef="#ctx0" brushRef="#br0">-1619-2413 1286 0,'0'0'449'0,"0"0"-188"0,0 0-115 15,2 0-3-15,-2 0-43 0,1 0-51 16,3 0-49-16,5 1-25 0,6 7 25 15,6 7 81-15,3 5-4 0,6 6 75 0,1 7-59 16,1 5 16-16,1 7 84 0,1 8-62 16,8 16-23-16,4 18 4 0,12 25-30 15,1 8-9-15,-4 3 0 0,-2-5 59 16,-8-8-19-16,2 0-22 0,-6-2-50 16,1-6-13-16,-1-9 0 0,-6-9-28 15,1-10-22-15,-7-16 21 0,-5-14 0 16,-6-13-1-16,-1-5-10 0,4 1-29 15,-4 1 22-15,1-2 7 0,-4-8-67 16,-1-8-50-16,-10-4-104 0,-2-6-162 16,-1 0-187-16,0-8-140 0,-1-7-570 15,-4-2 708-15</inkml:trace>
          <inkml:trace contextRef="#ctx0" brushRef="#br0">-817-557 1965 0,'-2'-5'560'0,"1"2"-408"0,1 3-101 16,0 0 101-16,0 0 56 0,0 0-61 16,0 0-83-16,1 5-64 0,7 1-18 15,1 7 18-15,8 1 127 0,7 6-47 16,2 5 9-16,-1 2-4 0,3 1-47 0,-2-4-16 15,-3 1 16-15,1-7-22 0,-6-3 34 16,1-5-37-16,1-7 3 0,-6-3-16 16,3-5 22-16,0-12 40 0,0-7 7 15,3-10-31-15,2-12-22 0,-2-12-16 16,2-16-132-16,-4-14-243 0,-1-12-180 16,-9 1-597-16,-5 14-661 0</inkml:trace>
        </inkml:traceGroup>
      </inkml:traceGroup>
    </inkml:traceGroup>
    <inkml:traceGroup>
      <inkml:annotationXML>
        <emma:emma xmlns:emma="http://www.w3.org/2003/04/emma" version="1.0">
          <emma:interpretation id="{58D9E391-BED1-4604-AB40-00D967995074}" emma:medium="tactile" emma:mode="ink">
            <msink:context xmlns:msink="http://schemas.microsoft.com/ink/2010/main" type="paragraph" rotatedBoundingBox="4939,3794 13837,3229 13977,5419 5079,59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A5D16DD-426A-464C-84BD-43C5239A0EBD}" emma:medium="tactile" emma:mode="ink">
              <msink:context xmlns:msink="http://schemas.microsoft.com/ink/2010/main" type="line" rotatedBoundingBox="4939,3794 13837,3229 13977,5419 5079,5985"/>
            </emma:interpretation>
          </emma:emma>
        </inkml:annotationXML>
        <inkml:traceGroup>
          <inkml:annotationXML>
            <emma:emma xmlns:emma="http://www.w3.org/2003/04/emma" version="1.0">
              <emma:interpretation id="{784BA4E7-B3FD-4849-8554-238DC43599E6}" emma:medium="tactile" emma:mode="ink">
                <msink:context xmlns:msink="http://schemas.microsoft.com/ink/2010/main" type="inkWord" rotatedBoundingBox="4963,4173 7263,4027 7376,5799 5076,5945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2454.631">1240-66 2378 0,'-23'6'387'0,"1"1"-297"0,14-4 19 16,7-1 93-16,1 1-202 0,3-1-16 15,13 3-150-15,8-3 166 0,7 4 32 16,10-6 80-16,5 0-58 0,7-6 7 15,-5-6 34-15,0-1-37 0,-6 0-19 16,-7-2-37-16,-5 5 31 0,-5 0-33 16,-8 4-49-16,-8 3-18 0,-4 2 67 15,-4 1 0-15,-1 0 83 0,0 1 3 16,-3 5 6-16,-5 7-39 0,-4 9-11 0,-7 11 153 16,-4 12-89-16,-6 9-8 0,-10 17-52 15,-9 11-15-15,-3 10-31 0,3-7-3 16,12-19-12-16,13-22-4 0,10-14-15 15,-4 3-73-15,2-2-138 0,-5 0-240 0,4-11-813 16,2-8-625-16</inkml:trace>
          <inkml:trace contextRef="#ctx0" brushRef="#br0" timeOffset="2988.9538">1367 991 1279 0,'0'0'642'0,"0"-5"-331"16,7-1 41-16,6-3 67 0,6-2 2 15,6 1-158-15,6-5-42 0,1-1-8 16,7 1-85-16,0-3-7 0,3 5-47 0,-2 0-33 15,-4 2-41-15,-4 5-24 16,-5-2 11-16,-6 2 4 0,-4 1-84 0,-6 0-100 16,-6-1-142-16,-4 3-345 0,-1 0-498 15,-6 0-591-15</inkml:trace>
          <inkml:trace contextRef="#ctx0" brushRef="#br0" timeOffset="2839.3117">1369 671 944 0,'0'2'1988'16,"0"-1"-1690"-16,5-1-279 0,8 0 90 0,12-1 69 15,8-4-27-15,9-5 70 0,7 0-33 16,2-5-123-16,4 0-18 0,-7 4-44 16,-2-2-3-16,-9 2 0 0,-6 2 1 15,-4 1-1-15,-9 3-3 0,-5 2-75 16,-8 1-59-16,-5 2-23 0,-2 5-14 15,-12 5-42-15,-6 6-131 0,-8 7-103 16,-9 10 39-16,-11 5-656 0,-7 7 337 16</inkml:trace>
          <inkml:trace contextRef="#ctx0" brushRef="#br0" timeOffset="2630.0031">1253 156 3097 0,'6'-3'230'16,"5"3"-230"-16,6 3-182 0,6 3 182 0,8 6 96 15,2 0-95-15,2 7 56 0,4 0-15 16,-3 6 15-16,1 0-35 0,-5 1 39 16,-2-1-42-16,-1 1 6 0,-5-5 7 15,-3-1-32-15,-2-2-166 0,-4-5-291 16,-2-1-233-16,-12-4-631 0</inkml:trace>
          <inkml:trace contextRef="#ctx0" brushRef="#br0" timeOffset="1486.9625">-81 748 390 0,'-9'31'453'0,"-2"-1"-101"16,0 1 78-16,0-1 13 0,-3 1-213 16,4-1-78-16,2-3-4 0,-1-4 7 15,2-5 19-15,1-1-39 0,2-4-97 0,2-2-19 16,0-6 13-16,1-3 3 0,-2-1 26 16,1-1 28-16,-1 0 32 0,-2 0 25 15,-2-1-70-15,-1-4-76 0,-9-3-1 16,1-5-100-16,-7-4 28 0,0-3 6 0,-2-3-6 15,0 1 72-15,4 0 1 0,2 2 1 16,7 2 63-16,-1 5 31 0,5 4 6 16,4 3 4-16,1 5-14 0,3 1-82 15,0 0-9-15,0 1-110 0,1 2-51 16,12 4-81-16,8 2-1 0,15 4 243 16,14 5 45-16,12 4 89 0,12 5-111 15,17 4 69-15,18 7 23 0,12-3 122 16,-2-1-35-16,-23-6-71 0,-24-10-50 15,-24-5-46-15,-3 0 36 0,6 3-47 16,5-1-23-16,6 2 17 0,-5-4-18 0,-9-3-47 16,-4-3-77-16,-4-3-171 0,-8-1-184 15,-4-3-545-15,-6-2-669 0</inkml:trace>
          <inkml:trace contextRef="#ctx0" brushRef="#br0" timeOffset="786.5349">-48 746 2243 0,'-8'4'507'0,"7"-1"-292"16,1-2-86-16,0 0 62 0,0-1-165 0,9 0-26 15,5 0-131-15,6-4 131 0,11-2 170 16,11-6-49-16,3 1 88 0,4-5-4 15,-1-1-26-15,-3-1-23 0,-4-1-88 16,-4 3-34-16,-6-2-6 0,-2 4-9 16,-5-1-7-16,-4 0-9 0,-3 3-3 15,-5 0-2-15,-4 4-60 0,-3 4-6 16,-4 2 68-16,-1 0 3 0,0 2 16 16,0 0-7-16,0 0-10 0,-3 2 1 15,0 1 25-15,-2 3-26 0,1-1 0 16,-7 1 1-16,-2 7-3 0,-2 4-70 15,-2 4 70-15,-2 7 56 0,2 2-28 16,-1 3-27-16,5 2 36 0,-4 3-37 0,5 1 31 16,-4 0-31-16,4-2 37 0,-1-1-37 15,6-6-35-15,-1-3 7 0,3-7 13 16,5-3-44-16,-1-9-94 0,1-3-103 0,0-5-133 16,6-5-166-16,8-13-216 0,5-5-1 15,4-8-208-15,6-6 572 0</inkml:trace>
          <inkml:trace contextRef="#ctx0" brushRef="#br0" timeOffset="977.052">484 706 978 0,'10'-16'498'16,"0"10"-45"-16,-6 3-90 0,-2 3-62 16,-2 0-243-16,2 5-58 0,2 2-81 15,-1 4 81-15,7 2 142 0,0 3-55 16,6 6 16-16,-1-3-77 0,4-2-25 16,1-1-1-16,0-4 32 0,0-2-32 15,1-2-38-15,-3-2 38 0,-1-4 96 16,-3 1 54-16,-3-3-35 0,-5 0-26 15,-1 0 1-15,-3-5 21 0,-2-1 6 0,0 1 2 16,0-2-119-16,-7-3-18 0,-2-3-337 16,-8-6-1182-16,-6-3-277 0</inkml:trace>
          <inkml:trace contextRef="#ctx0" brushRef="#br0" timeOffset="1155.3709">-45 264 2830 0,'-2'0'468'16,"1"0"-363"-16,1 0-41 0,0 0 66 16,0 0-45-16,0 0-85 0,0 1-47 15,0 2-86-15,0 6-71 0,0 2 67 16,1 9 137-16,1 8 29 0,-1 5-29 0,-1 5-225 16,0 1-103-16,0-1-235 0,0-1-111 15,-1-2-314-15</inkml:trace>
          <inkml:trace contextRef="#ctx0" brushRef="#br0" timeOffset="2156.0528">1049 26 879 0,'-3'0'1533'0,"2"0"-1368"15,1 5-165-15,0 11-87 0,0 10 87 0,4 19 271 16,4 23-130-16,6 28 96 0,2 16-70 15,-1 1-8-15,-1-18-77 0,-3-25 13 16,-8-25 16-16,2-12-4 0,-2-5 62 16,2 1-62-16,-2 1-20 0,0 3 19 0,3-7-69 15,-5-5-9-15,-1-7 31 0,0 0-38 16,0-8-18-16,0-2 1 0,0-4 48 16,0 0-52-16,-7 0-6 0,-3-3-158 15,-2-4-95-15,-7-1 18 0,-5-6-34 16,-3 0 50-16,-2-4 88 0,2 5 137 15,0-2 28-15,0 2 97 0,5 1 84 16,2 3-29-16,5 2-25 0,2-2 1 16,6 3 78-16,4 1-26 0,3-1-73 15,0 2-128-15,1-2-7 0,13-6-74 16,3-6-4-16,14-10 10 0,8-8-40 0,9-8-4 16,3-7-213-16,2-5-251 0,-2-1 147 15,-5-3-982-15</inkml:trace>
          <inkml:trace contextRef="#ctx0" brushRef="#br0" timeOffset="1811.0695">894 292 2940 0,'0'0'473'0,"0"-2"-324"15,0 2-149-15,4 0 54 0,5 0-4 16,5 0-31-16,6-3-4 0,3 0-14 16,4 1 39-16,0-1 23 0,0-2-62 15,-4-1-1-15,-4 0-101 0,-2-4-159 16,-3 0-228-16,-3-3-496 0,-5 5-420 15</inkml:trace>
          <inkml:trace contextRef="#ctx0" brushRef="#br0" timeOffset="3138.7864">1600 400 2481 0,'0'0'42'0,"0"19"-42"0,11 16 0 0,4 28 171 16,8 36 22-16,8 38 80 0,2 12-187 15,-2 1 6-15,-3-16-60 16,-3-17 92-16,-5-6-124 0,-3-16-3 0,-6-13-335 16,-7-25-1672-16</inkml:trace>
        </inkml:traceGroup>
        <inkml:traceGroup>
          <inkml:annotationXML>
            <emma:emma xmlns:emma="http://www.w3.org/2003/04/emma" version="1.0">
              <emma:interpretation id="{7855CD0D-E673-4C29-8343-EEC051EC6D9B}" emma:medium="tactile" emma:mode="ink">
                <msink:context xmlns:msink="http://schemas.microsoft.com/ink/2010/main" type="inkWord" rotatedBoundingBox="7844,3769 10149,3623 10240,5059 7935,5205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5306.0106">3142 698 2082 0,'11'-30'379'0,"-6"2"-247"0,-2 1 148 16,-3 3 66-16,0 1 42 0,-2 5-167 16,-8-1-101-16,-4 2 80 0,-10 0-147 15,0 2 19-15,-4 1-47 0,-3 2-13 16,-3 5 14-16,3 3-26 0,3 4-22 15,1 0-69-15,4 11 89 0,6 6-143 0,5 7 7 16,4 3 25-16,8 4 66 0,0-1 45 16,14 0-36-16,0-3 35 0,4-9-26 15,1-3-2-15,1-6 9 0,0-5 19 16,0-1-20-16,4-3-30 0,2 0-30 16,2-8-50-16,1-4-62 0,1-4-58 0,-2-2-237 15,0 1 95-15,-10 1-175 0,-2 5 260 16,-4 3-22-16,-6 8-235 0</inkml:trace>
          <inkml:trace contextRef="#ctx0" brushRef="#br0" timeOffset="5374.0535">3228 590 79 0,'0'7'333'16,"0"0"-108"-16,3 1 10 0,1 2 25 16,4 0 1-16,2-2-167 0,2 3-94 15,2-3-3-15,1 2-257 0,4-2-262 16,1-3-180-16</inkml:trace>
          <inkml:trace contextRef="#ctx0" brushRef="#br0" timeOffset="5037.7813">2487-216 657 0,'0'4'1364'0,"-5"16"-1137"16,2 10-123-16,0 17 45 0,0 24 22 0,1 31-65 15,2 28 48-15,-1 13-64 0,1-6-32 16,0-11-33-16,3-26-12 0,4-3-3 16,7-15-10-16,0-21-112 0,3-15-126 15,-1-19-250-15,3-7-246 0,8-4-293 0</inkml:trace>
          <inkml:trace contextRef="#ctx0" brushRef="#br0" timeOffset="5712.0022">3656 534 2340 0,'4'-12'600'0,"-4"2"-414"16,0 1 40-16,0 3 142 0,0 2-22 16,-6 1-112-16,-3 2-79 0,-5 0-78 15,-2 1-77-15,-4 1 2 0,-2 8-14 0,-1 8-38 16,-2 2-89-16,4 5 36 0,4 2 28 16,6-2 25-16,6-2-12 0,5-6 18 15,5-3-123-15,7-3 13 0,2-3 21 16,3-4 95-16,2-3 38 0,1 0 0 15,3 0 22-15,-1-11 10 0,3-1 31 16,-5-3-22-16,2-2-6 0,-4-2-3 16,-1 0-29-16,0-1-3 0,-1-1 1 0,-2 4-1 15,-2 1 3-15,-1 2 10 0,-6 3-5 16,-1 3-7-16,-2 3 0 0,-2 5 59 16,0 0-13-16,0 0-47 0,0 2-34 15,-5 9-45-15,1-1-13 0,2 5 76 16,-4-1-60-16,3-1 35 0,1-1-102 15,2-2-61-15,0-5-200 0,3-2-190 16,7-3 138-16,-3-6 4 0,6-7 67 16,1-7-45-16</inkml:trace>
          <inkml:trace contextRef="#ctx0" brushRef="#br0" timeOffset="6552.4604">3942 533 910 0,'-4'1'1182'16,"1"1"-842"-16,0 1-153 0,-1 1 22 16,-2 1 26-16,2 3-56 0,-3-2-96 0,3 3-39 15,-1 3-22-15,2-1-2 16,3-1 15-16,0-1-35 0,0 0-7 0,8 1-12 16,4-1 19-16,5 1 0 0,6 0-16 15,1-3-89-15,4-4-186 0,3-3-360 16,0-6-658-16</inkml:trace>
          <inkml:trace contextRef="#ctx0" brushRef="#br0" timeOffset="7005.8515">4439 474 2431 0,'-8'-12'464'0,"-2"1"-397"16,4-1 26-16,-6-1 112 0,-1-2 5 15,1 1-23-15,-3-3-67 0,-2 3-29 0,-2 2 10 16,-1 2-1-16,-5 3-31 0,-3 3-48 16,-1 4-17-16,-4 5 39 0,0 13-43 15,1 5-103-15,2 11 16 0,6 1 71 16,7 6 0-16,6 0-3 0,6-4 19 16,5-2-12-16,0-9 12 0,11-5 0 15,-2-5 0-15,7-5 0 0,2-8 12 16,6-3 7-16,4-7 28 0,4-14-15 15,7-14 30-15,1-10-9 0,4-11-15 16,10-21-11-16,8-20-27 0,6-13-85 0,-1 0 36 16,-13 13 36-16,-12 9-28 0,-14 17-3 15,-10 12 43-15,-7 8 1 0,-5 13 1 16,-3-1 46-16,-3-4-28 0,0-4 13 16,0 1 24-16,-3 11-10 0,-4 12 10 15,-1 11-31-15,2 8 87 0,-5 4-112 16,2 3-25-16,-1 15-93 0,-4 13 47 0,-4 32-26 15,-7 40 97-15,-3 45 34 16,3 21 60-16,3-4-48 0,10-17 7 0,9-26 34 16,3-18-59-16,14-11-27 0,8-19-1 15,1-20-62-15,3-18-215 0,-4-13-56 16,6-12-133-16,7-4-604 0,6-7-738 0</inkml:trace>
        </inkml:traceGroup>
        <inkml:traceGroup>
          <inkml:annotationXML>
            <emma:emma xmlns:emma="http://www.w3.org/2003/04/emma" version="1.0">
              <emma:interpretation id="{E2D25039-3C3C-4073-BAFC-4680DA700246}" emma:medium="tactile" emma:mode="ink">
                <msink:context xmlns:msink="http://schemas.microsoft.com/ink/2010/main" type="inkWord" rotatedBoundingBox="10989,4468 11983,4404 12016,4910 11021,4973"/>
              </emma:interpretation>
              <emma:one-of disjunction-type="recognition" id="oneOf3">
                <emma:interpretation id="interp3" emma:lang="x-none" emma:confidence="0">
                  <emma:literal>「</emma:literal>
                </emma:interpretation>
                <emma:interpretation id="interp4" emma:lang="x-none" emma:confidence="0">
                  <emma:literal>乛</emma:literal>
                </emma:interpretation>
                <emma:interpretation id="interp5" emma:lang="x-none" emma:confidence="0">
                  <emma:literal>冖</emma:literal>
                </emma:interpretation>
                <emma:interpretation id="interp6" emma:lang="x-none" emma:confidence="0">
                  <emma:literal>一</emma:literal>
                </emma:interpretation>
                <emma:interpretation id="interp7" emma:lang="x-none" emma:confidence="0">
                  <emma:literal>7</emma:literal>
                </emma:interpretation>
              </emma:one-of>
            </emma:emma>
          </inkml:annotationXML>
          <inkml:trace contextRef="#ctx0" brushRef="#br0" timeOffset="7769.7726">5569 447 3161 0,'-6'-12'606'15,"1"4"-486"-15,3 1-120 0,2 2-6 16,0 1 3-16,13 0 3 0,13-1-29 0,16-4 29 16,17-2 63-16,8 1-19 15,10-3-31-15,2 3 2 0,2-1-24 0,-5 1 9 16,0 0-13-16,-10 0-128 0,-1-1-33 16,-4-2-168-16,-7 3 2 0,-7-1-81 15,-10 4 120-15,-9 2 178 0,-10 3 104 16,-7 2 19-16,-6 0 85 0,-5 0 99 0,0 3 84 15,0 7-13-15,0 5 1 0,0 8-26 16,-3 8-37-16,-2 7-31 0,-1 6-65 16,0 5-15-16,0 2 59 0,-1-2-128 15,3-4-13-15,2-6-35 0,1-4 7 16,1-7-6-16,0-4-117 0,0-9-105 16,0-5-225-16,0-10-699 0,3-11-710 15</inkml:trace>
        </inkml:traceGroup>
        <inkml:traceGroup>
          <inkml:annotationXML>
            <emma:emma xmlns:emma="http://www.w3.org/2003/04/emma" version="1.0">
              <emma:interpretation id="{D275B5A3-C6AF-45F3-BD97-24878863196E}" emma:medium="tactile" emma:mode="ink">
                <msink:context xmlns:msink="http://schemas.microsoft.com/ink/2010/main" type="inkWord" rotatedBoundingBox="11228,3543 11751,3509 11881,5552 11358,5586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7482.2704">6319-527 1467 0,'-31'-37'712'0,"-1"6"-404"0,-1 10 85 0,4 7-162 15,1 8 65-15,0 6 40 16,-2 12-336-16,2 14-6 0,0 17-76 0,1 39 66 16,3 51 16-16,9 54 44 0,4 31 35 15,5 7 72-15,-2-8-32 0,-4-31-65 16,2-16 2-16,-1-26-44 0,5-24 63 15,3-26-22-15,2-28 37 0,1-20-90 16,0-15-43-16,0-10 8 0,0-1-64 0,0-6-32 16,0-4-108-16,0-10-160 15,0-11-289-15,-2-16-785 0</inkml:trace>
        </inkml:traceGroup>
        <inkml:traceGroup>
          <inkml:annotationXML>
            <emma:emma xmlns:emma="http://www.w3.org/2003/04/emma" version="1.0">
              <emma:interpretation id="{7A5F2B1E-8BE2-4086-8D18-328776E8FC95}" emma:medium="tactile" emma:mode="ink">
                <msink:context xmlns:msink="http://schemas.microsoft.com/ink/2010/main" type="inkWord" rotatedBoundingBox="11978,4084 12058,4078 12065,4181 11985,4187"/>
              </emma:interpretation>
              <emma:one-of disjunction-type="recognition" id="oneOf5">
                <emma:interpretation id="interp9" emma:lang="x-none" emma:confidence="0">
                  <emma:literal>.</emma:literal>
                </emma:interpretation>
                <emma:interpretation id="interp10" emma:lang="x-none" emma:confidence="0">
                  <emma:literal>·</emma:literal>
                </emma:interpretation>
                <emma:interpretation id="interp11" emma:lang="x-none" emma:confidence="0">
                  <emma:literal>、</emma:literal>
                </emma:interpretation>
                <emma:interpretation id="interp12" emma:lang="x-none" emma:confidence="0">
                  <emma:literal>“</emma:literal>
                </emma:interpretation>
                <emma:interpretation id="interp13" emma:lang="x-none" emma:confidence="0">
                  <emma:literal>`</emma:literal>
                </emma:interpretation>
              </emma:one-of>
            </emma:emma>
          </inkml:annotationXML>
          <inkml:trace contextRef="#ctx0" brushRef="#br0" timeOffset="7920.8">6569-20 3610 0,'-11'-22'404'0,"2"6"-314"15,2 5-55-15,4 9 99 0,3 0-45 16,0 2-89-16,0 0-78 0,0 0-28 0,0 7-38 16,10 3 0-16,-1 8 94 15,5 1-82-15,1 1-249 0,4-4-614 16,0-8-1098-16</inkml:trace>
        </inkml:traceGroup>
        <inkml:traceGroup>
          <inkml:annotationXML>
            <emma:emma xmlns:emma="http://www.w3.org/2003/04/emma" version="1.0">
              <emma:interpretation id="{297C8B1B-D5CD-4A18-B3A9-68ED52FF52AB}" emma:medium="tactile" emma:mode="ink">
                <msink:context xmlns:msink="http://schemas.microsoft.com/ink/2010/main" type="inkWord" rotatedBoundingBox="12347,3324 13519,3249 13616,4774 12444,4848"/>
              </emma:interpretation>
              <emma:one-of disjunction-type="recognition" id="oneOf6">
                <emma:interpretation id="interp14" emma:lang="x-none" emma:confidence="0">
                  <emma:literal>L</emma:literal>
                </emma:interpretation>
                <emma:interpretation id="interp15" emma:lang="x-none" emma:confidence="0">
                  <emma:literal>」</emma:literal>
                </emma:interpretation>
                <emma:interpretation id="interp16" emma:lang="x-none" emma:confidence="0">
                  <emma:literal>红</emma:literal>
                </emma:interpretation>
                <emma:interpretation id="interp17" emma:lang="x-none" emma:confidence="0">
                  <emma:literal>〈</emma:literal>
                </emma:interpretation>
                <emma:interpretation id="interp18" emma:lang="x-none" emma:confidence="0">
                  <emma:literal>‘</emma:literal>
                </emma:interpretation>
              </emma:one-of>
            </emma:emma>
          </inkml:annotationXML>
          <inkml:trace contextRef="#ctx0" brushRef="#br0" timeOffset="8313.8462">7083-841 1615 0,'0'-3'819'15,"-7"11"-800"-15,0 25 55 0,-5 31-38 0,-5 38 157 16,-3 41 45-16,0 24 34 15,6 4-84-15,6-10-36 0,8-21-73 0,0-10 13 16,8-20-92-16,10-19 12 0,-1-26 10 16,4-23-9-16,-1-15 22 0,3-10 18 15,6 1-34-15,9-5-18 0,8 0 62 0,5-11-38 16,0-2 9-16,2-14 13 16,-3-4 6-16,-5-8 0 0,-5-6 22 0,-3-3-41 15,-6-6 16-15,-6-2-16 0,-6-1 3 16,-8 4-21-16,-10 1 70 0,-1 3-33 15,-6 2-51-15,-11 4-2 0,-5 4 64 16,-6 8-48-16,-3 4 21 0,-1 9-13 16,-2 5 13-16,1 4-37 0,0 9-43 15,7 6-9-15,4 5 6 0,7 3 18 16,12 4 3-16,3-1 22 0,12 1-37 0,13-2 37 16,12-2-9-16,11-5 12 0,13-5-47 15,7-9 35-15,23-8-140 0,19-4-110 16,10-14-30-16,-12-1-293 0,-27 6-6 15,-28 4-115-15,-15 7-941 0</inkml:trace>
        </inkml:traceGroup>
        <inkml:traceGroup>
          <inkml:annotationXML>
            <emma:emma xmlns:emma="http://www.w3.org/2003/04/emma" version="1.0">
              <emma:interpretation id="{7B29CF7C-2D1A-40D4-BEF9-8D6F2A0986F0}" emma:medium="tactile" emma:mode="ink">
                <msink:context xmlns:msink="http://schemas.microsoft.com/ink/2010/main" type="inkWord" rotatedBoundingBox="13851,4659 13928,4654 13933,4727 13856,4732"/>
              </emma:interpretation>
              <emma:one-of disjunction-type="recognition" id="oneOf7">
                <emma:interpretation id="interp19" emma:lang="x-none" emma:confidence="0">
                  <emma:literal>.</emma:literal>
                </emma:interpretation>
                <emma:interpretation id="interp20" emma:lang="x-none" emma:confidence="0">
                  <emma:literal>、</emma:literal>
                </emma:interpretation>
                <emma:interpretation id="interp21" emma:lang="x-none" emma:confidence="0">
                  <emma:literal>·</emma:literal>
                </emma:interpretation>
                <emma:interpretation id="interp22" emma:lang="x-none" emma:confidence="0">
                  <emma:literal>丶</emma:literal>
                </emma:interpretation>
                <emma:interpretation id="interp23" emma:lang="x-none" emma:confidence="0">
                  <emma:literal>`</emma:literal>
                </emma:interpretation>
              </emma:one-of>
            </emma:emma>
          </inkml:annotationXML>
          <inkml:trace contextRef="#ctx0" brushRef="#br0" timeOffset="8419.1015">8412 502 2300 0,'14'13'442'0,"0"-2"-249"16,0-1 54-16,-3-1-21 0,1-1-105 16,-4 0-83-16,-3-3-38 0,-2-1-9 15,-3-3-195-15,0-1-311 0,0 0-729 16,-8-2-351-16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5:44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25B7E9-92B9-44BC-99D9-59A4B37E0127}" emma:medium="tactile" emma:mode="ink">
          <msink:context xmlns:msink="http://schemas.microsoft.com/ink/2010/main" type="writingRegion" rotatedBoundingBox="7051,3719 16182,3110 16263,4316 7132,4926"/>
        </emma:interpretation>
      </emma:emma>
    </inkml:annotationXML>
    <inkml:traceGroup>
      <inkml:annotationXML>
        <emma:emma xmlns:emma="http://www.w3.org/2003/04/emma" version="1.0">
          <emma:interpretation id="{3193B164-3A58-4F65-9188-869A971FF1AF}" emma:medium="tactile" emma:mode="ink">
            <msink:context xmlns:msink="http://schemas.microsoft.com/ink/2010/main" type="paragraph" rotatedBoundingBox="7051,3719 16182,3110 16263,4316 7132,4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68ED39-A8B0-4029-A584-E49CB6BCE9D4}" emma:medium="tactile" emma:mode="ink">
              <msink:context xmlns:msink="http://schemas.microsoft.com/ink/2010/main" type="line" rotatedBoundingBox="7051,3719 16182,3110 16263,4316 7132,4926"/>
            </emma:interpretation>
          </emma:emma>
        </inkml:annotationXML>
        <inkml:traceGroup>
          <inkml:annotationXML>
            <emma:emma xmlns:emma="http://www.w3.org/2003/04/emma" version="1.0">
              <emma:interpretation id="{597010FD-B071-4B34-B6F6-598DC7182A98}" emma:medium="tactile" emma:mode="ink">
                <msink:context xmlns:msink="http://schemas.microsoft.com/ink/2010/main" type="inkWord" rotatedBoundingBox="7059,3832 10693,3589 10761,4605 7126,4848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945-58 2057 0,'-1'-21'266'0,"1"7"-263"16,0 8 197-16,0 5 148 0,0 1-123 16,0 1-155-16,1 8-70 0,6 7 0 15,5 11 64-15,-1 9 175 0,5 21-122 16,0 19-22-16,0 17-10 0,-1-1 60 0,-4-7-38 16,-3-14-10-16,-2-19-7 15,1-10-21-15,-5-9-57 0,2-4 41 0,2 5-37 16,-1 0-7-16,3-2-9 0,-4-2-31 15,4-7-50-15,-1-8-122 0,3-6-89 16,-1-9-184-16,6-5-291 0,0-14-473 16,2-10-37-16</inkml:trace>
          <inkml:trace contextRef="#ctx0" brushRef="#br0">1000-34 3439 0,'10'-3'159'0,"5"2"-137"16,5-1-22-16,6 2 120 0,4-2-47 15,2 1-20-15,-2 1 13 0,-4 0-10 16,-3 0-37-16,-4 0 19 0,-7 0 24 16,0 3-30-16,-8-3-31 0,-3 2 1 15,-1-1 32-15,0 2-25 0,-1-3-9 16,-3 2-1-16,-4 1-17 0,-3 3-41 15,-5 6 58-15,-3 6-44 0,-6 2-78 16,1 0 10-16,5-5 41 0,8-2 9 16,3-6 28-16,7-3-51 0,1-2-88 15,0 1 30-15,9 0 93 0,1 0 45 0,6 4 6 16,0 2 16-16,6 0-15 0,0 0 18 16,1 2 26-16,1 0-29 0,-4-1 28 0,0 2 45 15,-2-2-54-15,-2 1 26 0,-4-1-17 16,-2 0-9-16,-1-3 12 0,-6-1 17 15,-2 5 14-15,-1-3 4 0,0 1-6 16,-1 2 8-16,-8 1-2 0,-5 2-1 16,-3 4-22-16,-8-1-59 0,-2-1-72 15,-5 0-75-15,-2-3-126 0,-3-4-158 16,2-3-85-16,3-6-243 0,3-8-313 16</inkml:trace>
          <inkml:trace contextRef="#ctx0" brushRef="#br0" timeOffset="746.6613">1369 434 375 0,'-7'-7'649'0,"-1"1"-99"0,4 0 36 16,1 6-88-16,2 0-106 0,1 0-140 16,0 0-64-16,0 0-71 0,0 6-117 15,0-2-6-15,0 7 6 0,2 0 41 16,1 5-25-16,-2 0 3 0,1 1-19 15,-2-2-76-15,1 0-162 0,4-3-213 16,-2-5-350-16,5-6-769 0</inkml:trace>
          <inkml:trace contextRef="#ctx0" brushRef="#br0" timeOffset="615.9254">1427 173 1928 0,'0'1'1052'0,"0"-1"-1010"16,4 0 25-16,0 0 23 0,4 0 82 15,1 0-41-15,2 0-52 0,4 0 10 16,3 0-26-16,-3-1-32 0,1 1-2 15,-1-3-29-15,-2 1-1 0,-2 2 1 16,-1-1 0-16,-4 1-26 0,-2 0-46 16,-2 0-83-16,-2 0-87 0,0 1-107 0,0 4-15 15,0-2 80-15,0 1 73 0,0 0 78 16,-2 1 71-16,1 0 61 0,-2 2 0 16,2-1 1-16,1-3 81 0,0 5 88 15,0 0 15-15,0 0-57 0,0 6 12 16,0 3 67-16,3 4-77 0,1 7-17 15,-2 7 86-15,2 3-10 0,-1 6-29 0,1 1-115 16,-2 2 42-16,0-3 40 0,1-3-38 16,1-5-47-16,-1-5 37 0,1-4-53 15,0-6 47-15,1-2-25 0,-3-3 0 16,0-7-7-16,0-4-18 0,-2-5 3 16,0 0 28-16,0 0 15 0,0 0 31 15,0-3 15-15,0 1 18 0,-4-3-13 0,-4-4-119 16,-5-6-252-16,-3-7-126 15,-3-7 3-15,-5-4-650 0,-1 0 496 0,1-3-287 16,-2 3 211-16,5 2 145 0</inkml:trace>
          <inkml:trace contextRef="#ctx0" brushRef="#br0" timeOffset="217.9913">1438 13 3334 0,'4'0'491'0,"-3"0"-491"16,2 0 13-16,5 0-13 15,1 0 85-15,5 3-82 0,3 1 0 0,1-1 6 16,2 1-6-16,1 0-3 0,-3-2 13 16,0 1-13-16,-3-2-3 0,-4 1-76 15,-3-2-88-15,-3 3-143 0,-5-3-231 16,0 2-506-16,0 0-188 0</inkml:trace>
          <inkml:trace contextRef="#ctx0" brushRef="#br0" timeOffset="866.5569">1715 418 2530 0,'19'7'655'15,"-6"-1"-454"-15,1 4-55 0,1 0 60 0,-3-1-23 16,-1 1-161-16,-2-3 9 15,-2 3-31-15,-2-2-6 0,-1 0-268 0,-2-1-404 16,-2-1-1066-16</inkml:trace>
          <inkml:trace contextRef="#ctx0" brushRef="#br0" timeOffset="2750.6315">1847 231 2751 0,'2'0'334'0,"-2"0"-334"16,3 0-64-16,1 0 13 0,2 0-7 16,8-1-39-16,6 0 97 0,7-2 33 0,6-1-14 15,2-4 13-15,1 2 39 0,-2-3-30 16,-1 0-15-16,-6 1 25 0,-3-1-25 15,-4 2 31-15,-3 0-50 0,-1 1-7 16,-5 0-234-16,-3 2-434 0,-3-1-676 16</inkml:trace>
          <inkml:trace contextRef="#ctx0" brushRef="#br0" timeOffset="3148.9928">2128 452 2215 0,'-6'-1'642'0,"-1"1"-299"0,3 3-43 15,-1 1-85-15,-6 5-99 0,-2 6-116 16,-5 4-28-16,-2 8-13 0,-3 4 6 16,2 2 33-16,1-2-55 0,7-5-98 0,4-7-374 15,4-7-549-15,4-10-387 0</inkml:trace>
          <inkml:trace contextRef="#ctx0" brushRef="#br0" timeOffset="3006.7583">1975-43 1804 0,'-7'-12'643'16,"1"5"-466"-16,2 1-25 0,2 4 172 16,2 0-78-16,0 2-189 0,0 0-57 15,0 4-130-15,4 6-72 0,5 9 6 16,7 8 196-16,3 12 52 0,4 8-20 0,-1 17 38 16,1 15 62-16,-1 7 69 15,-3 0-7-15,-6-17-131 0,-3-20-35 0,-5-15 70 16,2-3-44-16,-2 2-42 0,2 2-8 15,0 5 55-15,0-7-46 0,-2-4 11 16,3-6-24-16,-4-5-56 0,-1-8-222 16,0-7-383-16,-3-3-704 0,0-9-186 0</inkml:trace>
          <inkml:trace contextRef="#ctx0" brushRef="#br0" timeOffset="3276.9587">2134 386 708 0,'10'-3'586'0,"-2"3"-413"15,1 0-134-15,2 0 22 0,4 3-2 16,1 4 29-16,-1-1-59 0,1 2 52 16,-2 0 15-16,-2-1-38 0,-1-2-58 15,-2-3-131-15,-2-2-679 0</inkml:trace>
          <inkml:trace contextRef="#ctx0" brushRef="#br0" timeOffset="3471.8911">2314 77 1522 0,'-2'-3'608'16,"2"3"-290"-16,-2 3-218 0,2 5-100 16,0 4 1-16,0 5 12 0,2 4 164 15,0 7-87-15,4 4 16 0,-5 2 131 16,0 1-29-16,-1 1-62 0,0-4-64 16,2-2-19-16,-2-6-63 0,1-5 0 15,2-2 22-15,0-7-19 0,-1-3-3 0,0-2-70 16,0-5-260-16,2-4-286 0,2-9-372 15,-4-9-83-15</inkml:trace>
          <inkml:trace contextRef="#ctx0" brushRef="#br0" timeOffset="3959.42">2329 192 2175 0,'-1'-2'453'16,"1"2"-251"-16,0 0-118 0,0 0-52 15,0 0-32-15,4 0-53 0,4 0-54 16,4 0 85-16,7 0 22 0,0 0 0 0,3 0 3 16,2 0 29-16,-1 0 62 0,-1 0-56 15,-3 2-6-15,-2 1-32 0,-3-1-138 16,-7 1-346-16,-2 5-662 0</inkml:trace>
          <inkml:trace contextRef="#ctx0" brushRef="#br0" timeOffset="3786.6079">2349-72 1159 0,'-2'-16'563'0,"0"4"-386"0,0 4-141 16,2 4 142-16,0 3-68 0,0 1 10 15,0 0-53-15,0 0-67 0,4 0-13 16,1 0 13-16,3 0 16 0,3 0 20 15,-3 0-7-15,2 0 16 0,1 0-44 16,-3 0-1-16,1 1 26 0,2 1-6 16,-2-2-20-16,0 2-22 0,0 2 3 15,2 0 15-15,2 2 4 0,0 4 52 16,1 2 0-16,4 5 31 0,1 4-60 0,0 6-1 16,4 7 4-16,-3 5 122 0,2 9 16 15,-1 4-36-15,-2 4-58 0,0 1-7 16,-2-1 36-16,-1-2-26 0,-4-4-35 15,2-4 6-15,-5-7-25 0,2-5 7 16,-2-6-25-16,-1-6-1 0,-1-8 26 16,-4-2-26-16,2-8 0 0,-5-1 21 0,0-1 13 15,0-2-34-15,-2-2-155 0,-5-5-352 16,-5-7-893-16,-6-6-275 0</inkml:trace>
          <inkml:trace contextRef="#ctx0" brushRef="#br0" timeOffset="4113.992">2413 393 651 0,'0'0'1338'16,"0"0"-888"-16,0 0-224 0,1 0-113 16,2-1-46-16,1 0-67 0,6-1 4 15,2-2 18-15,5 2 65 0,2-3-17 16,2 0-66-16,-4 1 28 0,1-1 0 15,-3 1-29-15,-2-1-3 0,-2 1-48 16,0 1-190-16,-7 3-385 0,-3 0-721 16</inkml:trace>
          <inkml:trace contextRef="#ctx0" brushRef="#br0" timeOffset="4277.2876">2447 557 914 0,'-1'3'1265'0,"1"-1"-796"16,0-2-192-16,0 0-53 0,5 0-74 15,-1-3-150-15,7 1-19 0,5-2 19 16,8-2 3-16,6-4 64 0,5 0-13 16,6-4-35-16,-2-1 16 0,2 2-35 15,-3-3-143-15,-3 3-482 0,-1-1-716 16</inkml:trace>
          <inkml:trace contextRef="#ctx0" brushRef="#br0" timeOffset="5477.9209">2878 418 2088 0,'0'0'369'0,"0"0"-226"16,5-2-5-16,8-3 33 0,7-7 28 0,10-2-33 15,8-6 15-15,4-3-32 0,6-1-51 16,-2 1-44-16,-3-1-38 0,-2 5-16 16,-6 0-4-16,-4 3 4 0,0 0 10 15,-7 3-10-15,1-2-25 0,-5 5-67 16,-2 1-200-16,-6 1-229 0,-3 3-450 15,-6 2-184-15,-3 3 433 0</inkml:trace>
          <inkml:trace contextRef="#ctx0" brushRef="#br0" timeOffset="5254.3222">3287-291 1689 0,'0'5'569'0,"0"1"-314"0,-1 1-158 16,-4 1 35-16,-1 6 55 0,-3 0 25 15,-3 6-62-15,-5 6-61 0,-3 3-38 16,-6 2-35-16,-1 5-16 0,-2 0-1 0,-3-1-15 15,3-1-29-15,-1-1-63 16,2-2-84-16,1-6-126 0,4-3 34 0,4-9 9 16,6-2 269-16,2-6 6 0,6-2 52 15,3-2 3-15,2-1-10 0,0 0 20 16,0 0 41-16,0-2-2 0,6-2-37 0,3-1 17 16,6-5 61-16,8-2-17 0,4-3-32 15,6-1-54-15,5-2-42 0,1 3-1 16,0 1 1-16,1 2 0 0,-2 2-7 15,-3 1 7-15,-3 2 16 0,-3 0-16 16,-5 1-3-16,-4 2 2 0,-1 2-127 16,-7-1-319-16,-4 3-792 0</inkml:trace>
          <inkml:trace contextRef="#ctx0" brushRef="#br0" timeOffset="4956.7231">2999-275 3414 0,'0'-1'480'0,"0"1"-480"0,0 0-88 0,0 0-9 16,0 0 65-16,0 0 10 0,1 3-57 16,2 1-36-16,4 2 90 0,-1 1 25 15,4 2 0-15,3 1-10 0,1 1-443 0,0-4-911 16,2-6-245-16</inkml:trace>
          <inkml:trace contextRef="#ctx0" brushRef="#br0" timeOffset="5775.9476">3229 112 2371 0,'-5'-5'555'0,"2"5"-328"0,-1 0-38 15,3 0-11-15,1 2-99 0,0 5-79 0,-2 7 28 16,2 8-18-16,-1 12 63 0,-2 6-10 15,1 5 44-15,-4 4-10 0,1-2-28 16,-1-5-67-16,2-4 20 0,2-10-10 0,0-4-9 16,2-5 22-16,0-8-25 15,0-3-24-15,0-6-55 0,4-2-131 0,2-4-132 16,2-8-98-16,3-8-21 0,0-3 25 16,1-3 322-16,-4-1 114 0,-1 2 162 15,-3 7 152-15,-2 5 70 0,0 6-16 16,-2 6-123-16,1 1-134 0,2 0-111 15,2 6-9-15,7 5-129 0,10 2 138 16,2 7 102-16,9 2-39 0,2 6-44 16,3 0 64-16,1 2-80 0,4 1 0 0,1-7-3 15,0 0-598-15,2-4-939 0,-2-6-42 16</inkml:trace>
        </inkml:traceGroup>
        <inkml:traceGroup>
          <inkml:annotationXML>
            <emma:emma xmlns:emma="http://www.w3.org/2003/04/emma" version="1.0">
              <emma:interpretation id="{BDE0E855-0785-49FA-84A3-2EF994F0C25D}" emma:medium="tactile" emma:mode="ink">
                <msink:context xmlns:msink="http://schemas.microsoft.com/ink/2010/main" type="inkWord" rotatedBoundingBox="10823,3498 12368,3395 12442,4501 10897,4604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24933.325">4930-285 2122 0,'0'9'524'15,"0"2"-296"-15,0 6 19 0,0 4-33 16,1 1 15-16,2 3-52 0,0 0-117 16,0 0 50-16,-1 1-35 0,0 0-12 15,-1-1-41-15,0 0-22 0,-1 1-19 16,0 0 16-16,0-2-72 0,0-1-253 16,0-4-328-16,0-7-1486 0</inkml:trace>
          <inkml:trace contextRef="#ctx0" brushRef="#br0" timeOffset="25304.5169">4984 135 273 0,'-4'3'2590'0,"1"-2"-2082"0,3-1-251 15,0 0-36-15,7-2 8 0,3-2-229 16,2 1-116-16,5 0 10 0,8-1 106 16,5-3 24-16,3 0-23 0,4-3 39 15,-2 2 7-15,-2-3-32 0,-5 3-15 0,-2 0-59 16,-5 1-29-16,-2-1-273 0,-3 0-320 16,-3 0-678-16</inkml:trace>
          <inkml:trace contextRef="#ctx0" brushRef="#br0" timeOffset="25123.4845">5040-198 2403 0,'5'1'226'0,"3"0"-201"0,6 2-25 16,3 0 194-16,4 1-31 0,2-1-57 15,1 0-80-15,0 0 15 0,1-3-12 16,-1 0 9-16,-1 0-9 0,0 0-26 15,-4-4-3-15,-4 1-240 0,-3 1-368 16,-5 2-542-16,-7 0-135 0</inkml:trace>
          <inkml:trace contextRef="#ctx0" brushRef="#br0" timeOffset="6374.2526">3793-33 384 0,'-8'7'1933'0,"6"-5"-1535"16,2-2-273-16,0 0 39 0,0 0-74 0,2 0-90 15,5 0-4-15,4-2-76 0,9-2 80 16,7-3 52-16,10-1 2 0,3-2-9 15,4-3-10-15,-2 2 64 0,-2-1-51 16,-5 0-29-16,-3 2 38 0,-8 4-41 16,-4-1-16-16,-5 5 0 0,-7 0-1 15,-2 2-44-15,-6 0 10 0,0 0 19 16,0 2 13-16,0 4-16 0,0 8 19 16,-7 8 120-16,-5 10 73 0,-6 13 13 15,-12 13-93-15,-10 14-10 0,1-5-50 0,5-9-25 16,8-13-28-16,10-14 0 0,0 4-15 15,-2 1-1-15,4-5 1 0,5-6-95 16,-1-9-256-16,5-7-377 0,1-9-562 16,3-5-257-16</inkml:trace>
          <inkml:trace contextRef="#ctx0" brushRef="#br0" timeOffset="6522.8852">3887 179 2042 0,'-7'-22'724'0,"2"6"-387"0,2 6-50 15,2 7-23-15,1 3-107 0,1 0-157 16,8 3-75-16,9 5 9 0,9 6 62 15,10 6-8-15,6 6 24 0,4 8 55 16,2 1-64-16,1 5 28 0,-3 0 1 16,3-2 9-16,2-2-41 0,1-2-95 15,-2-3-381-15,-4-5-1369 0</inkml:trace>
          <inkml:trace contextRef="#ctx0" brushRef="#br0" timeOffset="6114.1415">3987-425 2850 0,'7'0'311'0,"-5"0"-311"0,5 3-2 16,1 3 2-16,0 1 76 0,1 0-76 0,-3-1-7 15,1 3 7-15,0-1 45 0,-2 5 6 16,-1 0 0-16,-2 4-39 0,-2 1-12 15,-4 4-271-15,-4 1-224 0,-9 0-603 16,1 0-123-16</inkml:trace>
          <inkml:trace contextRef="#ctx0" brushRef="#br0" timeOffset="24513.2675">4674-365 2240 0,'3'0'384'0,"0"0"-384"0,1 0 23 15,-3 0-23-15,3 0 106 0,2 0 55 16,-1 3-23-16,2 1-58 0,-2 1-29 16,-1 1 13-16,0 3 41 0,0 0 51 0,-1 2-13 15,0 3-14-15,-2 2 38 16,-1 3 2-16,0 6-10 0,-5 4-44 0,-5 7-41 15,-5 6-45-15,-2 5-29 0,-8 6-50 16,-3 11-43-16,-2-6-68 0,3 1-115 16,4-6-427-16,7-12-301 0,0 0-485 15,5-12 772-15</inkml:trace>
          <inkml:trace contextRef="#ctx0" brushRef="#br0" timeOffset="24716.3249">4707 161 1020 0,'4'9'1102'0,"-1"7"-859"0,1 6-27 15,1 3 42-15,0 6-1 0,1 2-101 16,-1 1 10-16,2-1-14 0,1-1-50 0,-1-4-49 16,0 0-24-16,-1-5-14 0,0-2-15 15,-1-4-28-15,1-6-19 0,-4-3-83 16,2-8-284-16,0-3-722 0,1-10-575 15</inkml:trace>
          <inkml:trace contextRef="#ctx0" brushRef="#br0" timeOffset="25515.61">5069-475 2944 0,'-5'-3'521'0,"4"3"-331"0,1 3-102 15,0 10-88-15,0 12-9 0,9 23 9 16,9 34 85-16,5 32-22 0,1 11 9 15,-4-2-41-15,-2-17 13 0,-3-19-25 0,-3-7-6 16,3-10-13-16,-2-14-44 0,0-16 15 16,-4-10-153-16,-1-5-545 0,2-1-666 15,-1 1-293-15</inkml:trace>
        </inkml:traceGroup>
        <inkml:traceGroup>
          <inkml:annotationXML>
            <emma:emma xmlns:emma="http://www.w3.org/2003/04/emma" version="1.0">
              <emma:interpretation id="{FB3B95FA-1FCF-463B-B19B-DB08DE4D1D1A}" emma:medium="tactile" emma:mode="ink">
                <msink:context xmlns:msink="http://schemas.microsoft.com/ink/2010/main" type="inkWord" rotatedBoundingBox="12721,3341 14372,3230 14448,4358 12796,4468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29692.2593">5956-577 2014 0,'-4'-6'363'0,"0"4"-160"16,1 2 39-16,1 0-21 0,2 5-221 15,0 7-157-15,0 7 144 0,5 12 13 16,1 9 77-16,2 8-41 0,1 6 28 16,-1 4 48-16,-2-3-23 0,3-3-63 15,-3-1-24-15,1-4 14 0,1-2 16 16,-2-5 19-16,0-4-51 0,0-4-33 16,-1-7-15-16,2 0-16 0,0-8-202 15,-1-2-181-15,0-7-634 0,-2-7-208 0</inkml:trace>
          <inkml:trace contextRef="#ctx0" brushRef="#br0" timeOffset="30406.6456">6136 97 1037 0,'-3'0'1749'0,"0"0"-1440"0,3 0-261 15,0 2-16-15,0 7-30 0,0 2 78 0,-1 4-64 16,-1 8 47-16,0-1-34 0,-2 1-4 16,-3 2-2-16,2-2-11 0,-4-2-12 15,0 2-35-15,-2-4-242 0,-1-4-263 16,-3 2-657-16</inkml:trace>
          <inkml:trace contextRef="#ctx0" brushRef="#br0" timeOffset="29971.9413">6115-142 1651 0,'15'-3'185'0,"1"0"-128"0,-2 0 24 0,-1 1 22 15,2 2-57-15,-2 0-44 0,-1 0 31 16,-4 5-33-16,0 1-303 0,-7 3-328 15,-1-2-593-15</inkml:trace>
          <inkml:trace contextRef="#ctx0" brushRef="#br0" timeOffset="30870.6761">6318-278 1894 0,'-16'-1'741'0,"2"-2"-516"0,6 3-151 0,2 0 199 16,4 0 111-16,2 0-181 16,0-2-153-16,2 1-50 0,2-1-19 0,4 1-19 15,1-4-15-15,2 2-68 0,4-2 121 16,4-1 12-16,4 2-12 0,1-3 0 15,-1 2-1-15,0 1-11 0,-2-1 12 16,-7 3 1-16,0 2-1 0,-6 0-20 0,-3 0-34 16,-2 4 6-16,-1 6-15 0,-2 3-14 15,-2 7 77-15,-6 9 38 0,-1 4 10 16,-5 9 0-16,-2 8 3 0,-3-1-10 16,-3 5 3-16,1 0 57 0,-2-2-100 15,0 2 50-15,1-3-48 0,3-5-3 16,3-5 0-16,2-5-3 0,3-7-29 15,5-7 7-15,-1-6-111 0,4-7-176 16,3-6-281-16,0-6-603 0,2-15-284 16</inkml:trace>
          <inkml:trace contextRef="#ctx0" brushRef="#br0" timeOffset="31017.3499">6247-3 1405 0,'-5'-9'1599'0,"3"4"-1241"15,2 5-180-15,0 0-74 0,0 0-104 0,2 3-57 16,7 6-130-16,8 6 162 0,6 8 25 15,7 5 27-15,5 8 5 0,3 1 63 16,3 1-95-16,-1-1 13 0,2-2-45 16,1-2-140-16,1-6-594 0,-1-5-1523 15</inkml:trace>
          <inkml:trace contextRef="#ctx0" brushRef="#br0" timeOffset="30569.1101">5728 458 2235 0,'-4'-2'598'0,"4"0"-179"0,0-3-180 16,0 0-30-16,7-1-73 0,2-5-92 15,9-8-7-15,9-6-8 0,10-10-29 16,7-4-19-16,5-2 6 0,2 1 10 0,1 0-13 16,-1 0-21-16,1 0-451 0,-5-3-307 15,0 2-532-15</inkml:trace>
          <inkml:trace contextRef="#ctx0" brushRef="#br0" timeOffset="29466.3357">5749-97 820 0,'-3'0'1076'16,"3"0"-707"-16,0-3-71 0,7 0 24 16,-2-2-161-16,3 0-117 0,7-4-2 15,7-1 31-15,9-5 7 0,8 1-80 16,6-2 20-16,1 0 30 0,-3 0-23 16,-2 3-25-16,-5 1 5 0,-3 2-7 15,-2-1-89-15,-3 1-99 0,-3-1-359 16,-4 2-170-16,-3 0-518 0,-9 0 620 15</inkml:trace>
          <inkml:trace contextRef="#ctx0" brushRef="#br0" timeOffset="29838.7123">6022-81 174 0,'-7'0'2444'15,"-2"0"-1959"-15,-1 2-299 0,-1 2-43 16,-2 3 3-16,-3 2-91 0,-3 2-55 16,-4 3-2-16,0 4-52 0,0 3-10 15,0 2-34-15,0 2-26 0,4-4-174 16,2-3-521-16,5-5-568 0,4-9 600 15</inkml:trace>
          <inkml:trace contextRef="#ctx0" brushRef="#br0" timeOffset="29105.2062">5789-387 1563 0,'0'2'589'0,"0"0"-589"0,0 2-146 15,0 1 146-15,0 1 26 0,6 2 84 16,0 0-71-16,2 1 23 0,2 0-62 15,1-2-123-15,1-4-473 0,0-3-891 16</inkml:trace>
          <inkml:trace contextRef="#ctx0" brushRef="#br0" timeOffset="30222.3453">5980 130 1686 0,'-9'17'407'0,"-1"3"-262"16,-2 3-34-16,0 4 92 0,0 2 123 15,-1 0-150-15,3 0-86 0,-1-4-52 16,3-3-28-16,1-4-7 0,3-4-6 16,2-6-7-16,2-6-6 0,0 1 0 15,3-3 16-15,3 0 14 0,4 0-14 0,4 0-6 16,6 3 6-16,7 5 54 0,6 3 0 16,2 0-44-16,3 4 3 0,0-1 3 15,-2-2 69-15,-3 3-84 0,-4-4-1 16,-3-2 0-16,-3 0-226 0,-5-3-275 15,-5-3-586-15,-3-3-354 0</inkml:trace>
          <inkml:trace contextRef="#ctx0" brushRef="#br0" timeOffset="29315.0905">6179-495 1477 0,'1'1'693'0,"-1"2"-466"0,0-2-182 16,0 1 81-16,0 2 39 0,0 0 25 0,0 1-81 16,-2-1-20-16,-3 5-18 0,-1 0-17 15,-5 7 38-15,-5 2-18 0,-6 5-74 16,-2 4-230-16,-6 0-206 0,-3 1-78 16,1 2-462-16,-2-2 363 0,0-1-30 15</inkml:trace>
          <inkml:trace contextRef="#ctx0" brushRef="#br0" timeOffset="31583.2371">7079-570 427 0,'2'-8'2042'0,"-2"3"-1722"16,0 5-237-16,0 0 17 0,0 9-33 16,-2 4-32-16,-5 12-28 0,-1 11 114 15,-4 20 74-15,-9 18-78 0,-4 14-34 16,-7 3-36-16,-1-10 48 0,2-10 31 16,-1-8-79-16,5-4-22 0,3-14-6 15,5-10-19-15,7-12-31 0,1-7-73 0,-3 1-174 16,2-6-335-16,0-5-861 0</inkml:trace>
          <inkml:trace contextRef="#ctx0" brushRef="#br0" timeOffset="31728.8108">6793-587 2077 0,'10'9'97'0,"-1"2"-97"0,3 9 0 16,3 7 13-16,1 11 55 0,2 6-68 15,1 7-59-15,-1 2-471 0,-2 1-640 16</inkml:trace>
          <inkml:trace contextRef="#ctx0" brushRef="#br0" timeOffset="31383.6504">6841-265 3486 0,'0'0'423'0,"1"0"-423"0,3-2-167 15,4 0 47-15,4-2 85 0,10-5 35 16,8-2 51-16,9-2-50 0,4 1-2 15,3 0-1-15,-3 2-11 0,-3 3 13 16,-6 1-35-16,-4 3 35 0,-5 1 19 16,-3 2-19-16,-2 0-31 0,-2 6 31 15,-3 7 0-15,-2 3 0 0,-1 9 15 16,-2 6-5-16,-2 11 69 0,-5 17 31 16,-3 15-72-16,-4-5 13 0,-7-7 77 15,-1-14-100-15,-2-12 26 0,-1 2 14 16,-1 1-65-16,0-4 69 0,1-3-19 0,1-4-50 15,0-4 24-15,1-2-26 0,-2-6-2 16,-1-2 0-16,-1-2-130 0,-1-6-144 16,-4-6-314-16,0-3-901 0,3-14-339 15</inkml:trace>
          <inkml:trace contextRef="#ctx0" brushRef="#br0" timeOffset="31852.3291">7052-68 785 0,'2'4'1945'0,"-2"-2"-1582"0,0-1-143 16,0 1-16-16,0-1-78 0,0 2-94 15,2 2-10-15,2 2-22 0,1-1-1 16,2 3-24-16,2 1-4 0,4-1-190 15,1-3-913-15,3-6-1113 0</inkml:trace>
        </inkml:traceGroup>
        <inkml:traceGroup>
          <inkml:annotationXML>
            <emma:emma xmlns:emma="http://www.w3.org/2003/04/emma" version="1.0">
              <emma:interpretation id="{DBE1BF4C-10B1-427C-B626-006EC839FAEF}" emma:medium="tactile" emma:mode="ink">
                <msink:context xmlns:msink="http://schemas.microsoft.com/ink/2010/main" type="inkWord" rotatedBoundingBox="14738,3290 15689,3227 15742,4006 14790,4070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32255.1486">7781-475 1069 0,'7'0'1566'0,"0"0"-1469"0,1 0-59 16,4 3 46-16,7 4 64 0,3 2-55 0,2 5 89 15,2 1-112-15,-2 3 44 0,-4 0-56 16,-2 2-33-16,-7 2 26 0,-2 1 40 16,-3 3 13-16,-6 3-18 0,-2 2 5 15,-11 5-23-15,-5 2-11 0,-8 4-29 16,-5 1-9-16,-5 4 15 0,-2-1-31 16,0-2-3-16,8-8 0 0,7-7 0 0,11-12-3 15,8-10-22-15,4-5-34 0,4-2-48 16,7 0-12-16,8 3 119 0,8-1 9 15,7-2 17-15,9 0 21 0,6-5-47 16,2-4 0-16,1-6-100 0,-2-2-263 16,-3-6-351-16,-2-1-1089 0</inkml:trace>
          <inkml:trace contextRef="#ctx0" brushRef="#br0" timeOffset="32509.9992">8623-680 3632 0,'0'0'534'0,"0"0"-400"0,0 0-116 16,0 0 35-16,-3 1 108 0,-1 2-4 15,0 0-71-15,0 0-40 0,-3 2-33 16,-4 4-13-16,-5 7 0 0,-10 10 15 15,-9 6-13-15,-11 8-2 0,-5 8-22 16,-5-1-89-16,2 0-185 0,5-5-668 16,8-7-459-16,9-13-588 0</inkml:trace>
        </inkml:traceGroup>
        <inkml:traceGroup>
          <inkml:annotationXML>
            <emma:emma xmlns:emma="http://www.w3.org/2003/04/emma" version="1.0">
              <emma:interpretation id="{A29B2712-314D-40A1-8508-FEAD10C3A55D}" emma:medium="tactile" emma:mode="ink">
                <msink:context xmlns:msink="http://schemas.microsoft.com/ink/2010/main" type="inkWord" rotatedBoundingBox="15702,4309 15707,3341 16033,3343 16028,4311"/>
              </emma:interpretation>
              <emma:one-of disjunction-type="recognition" id="oneOf4">
                <emma:interpretation id="interp4" emma:lang="x-none" emma:confidence="0">
                  <emma:literal>「</emma:literal>
                </emma:interpretation>
                <emma:interpretation id="interp5" emma:lang="x-none" emma:confidence="0">
                  <emma:literal>ⅰ</emma:literal>
                </emma:interpretation>
                <emma:interpretation id="interp6" emma:lang="x-none" emma:confidence="0">
                  <emma:literal>丫</emma:literal>
                </emma:interpretation>
                <emma:interpretation id="interp7" emma:lang="x-none" emma:confidence="0">
                  <emma:literal>『</emma:literal>
                </emma:interpretation>
                <emma:interpretation id="interp8" emma:lang="x-none" emma:confidence="0">
                  <emma:literal>T</emma:literal>
                </emma:interpretation>
              </emma:one-of>
            </emma:emma>
          </inkml:annotationXML>
          <inkml:trace contextRef="#ctx0" brushRef="#br0" timeOffset="32660.9557">8640-565 2974 0,'22'0'371'0,"1"0"-253"0,3 2-84 0,4 3-34 16,2 1 0-16,2 1 13 0,-3 2 9 16,1-2 7-16,-5 2-4 0,-2-2-25 15,-5-1-90-15,-5 3-267 0,-6-2-711 16,-9 2-718-16</inkml:trace>
          <inkml:trace contextRef="#ctx0" brushRef="#br0" timeOffset="32853.4529">8719-280 1590 0,'1'15'1786'0,"1"1"-1739"16,2 7 1-16,0 12-3 0,4 17 226 0,-1 1-220 16,1 3 46-16,0 2-72 0,-1-10-24 15,1 6 43-15,0-1-6 0,0-3-38 16,0-4-25-16,3-6-148 0,0-6-254 15,0-9-543-15,1-7-707 0,-1-12 906 0</inkml:trace>
        </inkml:traceGroup>
        <inkml:traceGroup>
          <inkml:annotationXML>
            <emma:emma xmlns:emma="http://www.w3.org/2003/04/emma" version="1.0">
              <emma:interpretation id="{B97735A6-650F-4183-9E9B-960BFDD360E6}" emma:medium="tactile" emma:mode="ink">
                <msink:context xmlns:msink="http://schemas.microsoft.com/ink/2010/main" type="inkWord" rotatedBoundingBox="16229,4314 16263,4314 16263,4316 16230,4317"/>
              </emma:interpretation>
              <emma:one-of disjunction-type="recognition" id="oneOf5">
                <emma:interpretation id="interp9" emma:lang="x-none" emma:confidence="0">
                  <emma:literal>.</emma:literal>
                </emma:interpretation>
                <emma:interpretation id="interp10" emma:lang="x-none" emma:confidence="0">
                  <emma:literal>,</emma:literal>
                </emma:interpretation>
                <emma:interpretation id="interp11" emma:lang="x-none" emma:confidence="0">
                  <emma:literal>、</emma:literal>
                </emma:interpretation>
                <emma:interpretation id="interp12" emma:lang="x-none" emma:confidence="0">
                  <emma:literal>。</emma:literal>
                </emma:interpretation>
                <emma:interpretation id="interp13" emma:lang="x-none" emma:confidence="0">
                  <emma:literal>一</emma:literal>
                </emma:interpretation>
              </emma:one-of>
            </emma:emma>
          </inkml:annotationXML>
          <inkml:trace contextRef="#ctx0" brushRef="#br0" timeOffset="33005.1003">9196 405 2254 0,'0'2'626'16,"-4"-1"-626"-16,-1-1-714 0,0 0 93 0,-4 0-125 16,-1-1-53-16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1:23.0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87F772-94FB-419A-ADFA-8EC40383B09B}" emma:medium="tactile" emma:mode="ink">
          <msink:context xmlns:msink="http://schemas.microsoft.com/ink/2010/main" type="writingRegion" rotatedBoundingBox="7159,3851 8064,4472 7598,5151 6694,4530"/>
        </emma:interpretation>
      </emma:emma>
    </inkml:annotationXML>
    <inkml:traceGroup>
      <inkml:annotationXML>
        <emma:emma xmlns:emma="http://www.w3.org/2003/04/emma" version="1.0">
          <emma:interpretation id="{7CE7B24E-EA76-4C04-9869-CD904F4448ED}" emma:medium="tactile" emma:mode="ink">
            <msink:context xmlns:msink="http://schemas.microsoft.com/ink/2010/main" type="paragraph" rotatedBoundingBox="7159,3851 8064,4472 7598,5151 6694,4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9140F5-4662-4B7F-ACE7-2CB40F41E5C4}" emma:medium="tactile" emma:mode="ink">
              <msink:context xmlns:msink="http://schemas.microsoft.com/ink/2010/main" type="line" rotatedBoundingBox="7159,3851 8064,4472 7598,5151 6694,4530"/>
            </emma:interpretation>
          </emma:emma>
        </inkml:annotationXML>
        <inkml:traceGroup>
          <inkml:annotationXML>
            <emma:emma xmlns:emma="http://www.w3.org/2003/04/emma" version="1.0">
              <emma:interpretation id="{D59E1DD3-6FE7-4015-A9CB-4488F6B2CFFE}" emma:medium="tactile" emma:mode="ink">
                <msink:context xmlns:msink="http://schemas.microsoft.com/ink/2010/main" type="inkWord" rotatedBoundingBox="7159,3851 7557,4125 7253,4568 6855,4295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-194 279 1781 0,'5'-5'772'16,"1"-1"-546"-16,2-1-88 0,7-2-26 15,7 0-3-15,6-4-73 0,5-2 18 16,2 2 16-16,5 0 13 0,-2 1-45 16,-1 2-38-16,-1 2 25 0,-2 2-23 15,-6 2 1-15,-2 0 22 0,-6 2 10 16,-4 2-32-16,-4 0-3 0,-3 0 0 0,-2 0-3 15,-6 0 3-15,1 2 2 0,-2-1 17 16,0 1 22-16,0-1 16 0,0 1-6 16,0-2-13-16,0 2-7 0,-2-1 7 15,-1 3-17-15,-2 2-21 0,-1 4-34 16,0 5 34-16,-7 3 6 0,0 3-6 0,-3 2-304 16,1 0-255-16,-1-3-471 0,2-1-384 15</inkml:trace>
          <inkml:trace contextRef="#ctx0" brushRef="#br0" timeOffset="305.6526">-98 387 1409 0,'42'91'397'0,"-40"-91"-247"15,-1 3 35-15,1-3-139 0,1 3-46 16,0-2-75-16,3 1 75 0,4 1 0 16,-4 1-149-16,2-1-512 0,-2 1-641 15</inkml:trace>
          <inkml:trace contextRef="#ctx0" brushRef="#br0" timeOffset="167.0586">-98 387 2462 0,'-1'0'470'0,"1"0"-233"0,0 0 69 15,0 0-75-15,0 0-120 0,0 0-94 16,0 0-17-16,0 0-70 0,0 0-47 15,3 0-25-15,2 0-17 0,-1 2 73 16,4 4-100-16,0 1-273 0,1-2-617 16,-6 2-361-16</inkml:trace>
          <inkml:trace contextRef="#ctx0" brushRef="#br0">-403 281 2156 0,'-2'0'817'15,"1"1"-609"-15,1 1-99 0,0-2 53 16,0 3-162-16,3 3-102 0,5 2 102 15,-1 6 83-15,4 1-61 0,2 3-21 16,-1-3-1-16,4-2 12 0,-2 1-12 0,1-2-22 16,-1 0 2-16,0-2-180 15,0-2-175-15,-3-3-657 0,0-2-161 0</inkml:trace>
          <inkml:trace contextRef="#ctx0" brushRef="#br0">0 0 2082 0,'0'0'434'16,"0"0"-225"-16,0 0 36 0,0 0-28 15,0 0-105-15,0 0-71 0,0 0-41 16,2 3 0-16,2 2 3 0,2 2 48 0,1 1-39 16,2-1-12-16,-4 1-3 15,-1-3-19-15,2 1 22 0,-1 2 0 0,-3 2-75 16,-1 0-236-16,-1 3-657 0,-4-1-545 16</inkml:trace>
        </inkml:traceGroup>
        <inkml:traceGroup>
          <inkml:annotationXML>
            <emma:emma xmlns:emma="http://www.w3.org/2003/04/emma" version="1.0">
              <emma:interpretation id="{953611A9-C6F6-4897-9D89-1E3ACBB2CB2B}" emma:medium="tactile" emma:mode="ink">
                <msink:context xmlns:msink="http://schemas.microsoft.com/ink/2010/main" type="inkWord" rotatedBoundingBox="6968,4717 7317,4223 7599,4423 7251,4917"/>
              </emma:interpretation>
              <emma:one-of disjunction-type="recognition" id="oneOf1">
                <emma:interpretation id="interp1" emma:lang="x-none" emma:confidence="0">
                  <emma:literal>十</emma:literal>
                </emma:interpretation>
                <emma:interpretation id="interp2" emma:lang="x-none" emma:confidence="0">
                  <emma:literal>入</emma:literal>
                </emma:interpretation>
                <emma:interpretation id="interp3" emma:lang="x-none" emma:confidence="0">
                  <emma:literal>弋</emma:literal>
                </emma:interpretation>
                <emma:interpretation id="interp4" emma:lang="x-none" emma:confidence="0">
                  <emma:literal>乜</emma:literal>
                </emma:interpretation>
                <emma:interpretation id="interp5" emma:lang="x-none" emma:confidence="0">
                  <emma:literal>冫</emma:literal>
                </emma:interpretation>
              </emma:one-of>
            </emma:emma>
          </inkml:annotationXML>
          <inkml:trace contextRef="#ctx0" brushRef="#br0" timeOffset="749.2939">37 268 1002 0,'-4'-10'1086'0,"2"4"-697"16,1 2 11-16,1 4-32 15,0 0-180-15,0 0-96 0,0 1-54 0,0 6-38 16,1 1-73-16,4 5 73 0,2 5 57 16,1 9 101-16,2 6 25 0,-4 3-70 15,-3 5-28-15,-3 0-1 0,0 1-19 16,0 1 1-16,-2-5 5 0,-1 1-71 0,-1-8-40 16,4-1 24-16,-2-6-27 0,2 0-110 15,0-5-132-15,0-4-174 0,3-2-337 16,3-10-709-16</inkml:trace>
          <inkml:trace contextRef="#ctx0" brushRef="#br0" timeOffset="539.7348">-264 778 2357 0,'-3'0'484'0,"3"0"-32"16,0-3-8-16,0 0-218 0,2-2-125 15,4-2-101-15,8-1-91 0,5-2 0 16,10-6 91-16,15-6 41 0,4-6 28 16,3-1-22-16,1-1-21 0,-7 2-24 0,-3 3-2 15,-4 3 25-15,-4 2-23 0,-5 0-2 16,-1 2-19-16,-6 2-75 0,-5 6-208 15,-3 1-124-15,-7 5-254 0,-3 2-400 16,-4 2 249-16,-2-3 169 0</inkml:trace>
        </inkml:traceGroup>
        <inkml:traceGroup>
          <inkml:annotationXML>
            <emma:emma xmlns:emma="http://www.w3.org/2003/04/emma" version="1.0">
              <emma:interpretation id="{E483FCF5-E31F-47FA-ACDA-246C9BE616F4}" emma:medium="tactile" emma:mode="ink">
                <msink:context xmlns:msink="http://schemas.microsoft.com/ink/2010/main" type="inkWord" rotatedBoundingBox="7520,4575 7907,4702 7901,4719 7514,4592"/>
              </emma:interpretation>
              <emma:one-of disjunction-type="recognition" id="oneOf2">
                <emma:interpretation id="interp6" emma:lang="x-none" emma:confidence="0">
                  <emma:literal>一</emma:literal>
                </emma:interpretation>
                <emma:interpretation id="interp7" emma:lang="x-none" emma:confidence="0">
                  <emma:literal>~</emma:literal>
                </emma:interpretation>
                <emma:interpretation id="interp8" emma:lang="x-none" emma:confidence="0">
                  <emma:literal>ㄧ</emma:literal>
                </emma:interpretation>
                <emma:interpretation id="interp9" emma:lang="x-none" emma:confidence="0">
                  <emma:literal>―</emma:literal>
                </emma:interpretation>
                <emma:interpretation id="interp10" emma:lang="x-none" emma:confidence="0">
                  <emma:literal>-</emma:literal>
                </emma:interpretation>
              </emma:one-of>
            </emma:emma>
          </inkml:annotationXML>
          <inkml:trace contextRef="#ctx0" brushRef="#br0" timeOffset="937.0955">228 615 1310 0,'3'-1'668'0,"2"1"-412"0,2 0-62 0,0 0 3 15,7 3 6-15,3 4 3 0,7 1 40 16,0 0-23-16,2 1-119 0,4 3-12 0,-3 0-67 15,3-2-22-15,-2 3 20 16,-3-6-20-16,1 2 19 0,-4-2-22 0,-1-3-79 16,0-1-203-16,-3-3-371 0,-1 0-752 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6:28.6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EA7803-30E6-4C91-94C1-8C969827F0B5}" emma:medium="tactile" emma:mode="ink">
          <msink:context xmlns:msink="http://schemas.microsoft.com/ink/2010/main" type="inkDrawing" rotatedBoundingBox="9272,5802 10436,2616 10533,2652 9370,5838" semanticType="callout" shapeName="Other">
            <msink:sourceLink direction="with" ref="{73E4735F-10E9-4B94-A4E9-BFB748AAABDB}"/>
          </msink:context>
        </emma:interpretation>
      </emma:emma>
    </inkml:annotationXML>
    <inkml:trace contextRef="#ctx0" brushRef="#br0">293 227 113 0,'1'-3'196'0,"2"-2"-76"16,0-1-77-16,1-1-41 0,-1 0 1 15,1-2 27-15,0 1-1 0,0 0 7 16,0 0 32-16,0 3-6 0,0-1 42 0,-3 3 63 16,1 2 25-16,-2 1 3 0,1-2-39 15,-1 2-19-15,0 0-26 0,0 0 23 16,0 0 2-16,0 0 4 0,0 2-4 16,0-2-4-16,0 0-28 0,0 0-33 15,0 0-20-15,0 0-2 0,0 0-1 0,0 0 3 16,-1 0-15-16,1 0-7 0,0 1-18 15,-2-1-11-15,1 5-29 0,-4 6-29 16,-4 6 58-16,-7 16 3 0,-12 25 32 16,-16 32 4-16,-16 38-6 0,-11 20-31 15,1 19 28-15,1 6 15 0,2-4-10 16,2 8-6-16,2-4-16 0,2-2 6 16,1-5-6-16,5-3-12 0,2-4 0 15,1-4 0-15,5-9 1 0,4-9-2 16,3-9 0-16,4-9 4 0,5-13 15 0,2-10-19 15,8-13-1-15,3-14 0 16,7-16-12-16,6-16-3 0,2-15-61 0,3-7-45 16,0-7-165-16,0-2-507 0,4-6-639 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6:29.3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98E50F-610F-422F-8147-9203B6A8E8FB}" emma:medium="tactile" emma:mode="ink">
          <msink:context xmlns:msink="http://schemas.microsoft.com/ink/2010/main" type="writingRegion" rotatedBoundingBox="10168,2493 10666,2493 10666,2976 10168,2976"/>
        </emma:interpretation>
      </emma:emma>
    </inkml:annotationXML>
    <inkml:traceGroup>
      <inkml:annotationXML>
        <emma:emma xmlns:emma="http://www.w3.org/2003/04/emma" version="1.0">
          <emma:interpretation id="{9706C36B-3E89-4FD1-A1D7-356589E7268B}" emma:medium="tactile" emma:mode="ink">
            <msink:context xmlns:msink="http://schemas.microsoft.com/ink/2010/main" type="paragraph" rotatedBoundingBox="10168,2493 10666,2493 10666,2976 10168,2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6E7E24-2548-4C2F-A96C-B1F2D451774A}" emma:medium="tactile" emma:mode="ink">
              <msink:context xmlns:msink="http://schemas.microsoft.com/ink/2010/main" type="line" rotatedBoundingBox="10168,2493 10666,2493 10666,2976 10168,2976"/>
            </emma:interpretation>
          </emma:emma>
        </inkml:annotationXML>
        <inkml:traceGroup>
          <inkml:annotationXML>
            <emma:emma xmlns:emma="http://www.w3.org/2003/04/emma" version="1.0">
              <emma:interpretation id="{73E4735F-10E9-4B94-A4E9-BFB748AAABDB}" emma:medium="tactile" emma:mode="ink">
                <msink:context xmlns:msink="http://schemas.microsoft.com/ink/2010/main" type="inkWord" rotatedBoundingBox="10168,2493 10666,2493 10666,2976 10168,2976">
                  <msink:destinationLink direction="with" ref="{9FEA7803-30E6-4C91-94C1-8C969827F0B5}"/>
                </msink:context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333-6 1850 0,'-8'5'436'16,"-3"2"-391"-16,-3 6-41 0,-4 7 115 0,-7 4-15 16,-3 8-27-16,-6 4-45 0,-1 2-6 15,0 0-7-15,3-2-16 0,3-3-3 0,6-4-19 16,2-4 3-16,8-7-3 15,7-6-36-15,5-5-90 0,1-6-182 0,11-1-129 16,5-8-71-16,6-5-11 0,4-5-75 16</inkml:trace>
          <inkml:trace contextRef="#ctx0" brushRef="#br0" timeOffset="128.5805">298 164 76 0,'16'-9'571'16,"-4"3"-343"-16,-1 6-160 0,-3 0-22 15,2 6 52-15,0 5 81 0,4 5-3 16,1 4-49-16,4 4 25 0,-6 4-1 15,2 6 2-15,-1-1-59 0,-2 5-62 16,-1-7 20-16,-2 0-52 0,-2-2-13 0,-3-2-716 16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6:42.4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4C1F2B2-226F-4E30-9430-7C623F6166F6}" emma:medium="tactile" emma:mode="ink">
          <msink:context xmlns:msink="http://schemas.microsoft.com/ink/2010/main" type="writingRegion" rotatedBoundingBox="5853,6114 13733,5751 13791,7017 5911,7380"/>
        </emma:interpretation>
      </emma:emma>
    </inkml:annotationXML>
    <inkml:traceGroup>
      <inkml:annotationXML>
        <emma:emma xmlns:emma="http://www.w3.org/2003/04/emma" version="1.0">
          <emma:interpretation id="{402F208A-5D3D-40D0-A213-88CC20FC7BDA}" emma:medium="tactile" emma:mode="ink">
            <msink:context xmlns:msink="http://schemas.microsoft.com/ink/2010/main" type="paragraph" rotatedBoundingBox="5853,6114 13733,5751 13791,7017 5911,73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3C5692-DFD8-43E7-8A10-892F38F931F3}" emma:medium="tactile" emma:mode="ink">
              <msink:context xmlns:msink="http://schemas.microsoft.com/ink/2010/main" type="line" rotatedBoundingBox="5853,6114 13733,5751 13791,7017 5911,7380"/>
            </emma:interpretation>
          </emma:emma>
        </inkml:annotationXML>
        <inkml:traceGroup>
          <inkml:annotationXML>
            <emma:emma xmlns:emma="http://www.w3.org/2003/04/emma" version="1.0">
              <emma:interpretation id="{C89432AF-CADB-436E-8236-39FE7D1992CF}" emma:medium="tactile" emma:mode="ink">
                <msink:context xmlns:msink="http://schemas.microsoft.com/ink/2010/main" type="inkWord" rotatedBoundingBox="13787,6991 13790,6990 13791,7017 13788,7018"/>
              </emma:interpretation>
              <emma:one-of disjunction-type="recognition" id="oneOf0">
                <emma:interpretation id="interp0" emma:lang="x-none" emma:confidence="0">
                  <emma:literal>。</emma:literal>
                </emma:interpretation>
                <emma:interpretation id="interp1" emma:lang="x-none" emma:confidence="0">
                  <emma:literal>.</emma:literal>
                </emma:interpretation>
                <emma:interpretation id="interp2" emma:lang="x-none" emma:confidence="0">
                  <emma:literal>·</emma:literal>
                </emma:interpretation>
                <emma:interpretation id="interp3" emma:lang="x-none" emma:confidence="0">
                  <emma:literal>、</emma:literal>
                </emma:interpretation>
                <emma:interpretation id="interp4" emma:lang="x-none" emma:confidence="0">
                  <emma:literal>」</emma:literal>
                </emma:interpretation>
              </emma:one-of>
            </emma:emma>
          </inkml:annotationXML>
          <inkml:trace contextRef="#ctx0" brushRef="#br0">3622 4517 3955 0,'1'0'622'0,"-1"0"-455"0,0 0-167 15,0 0-148-15,0 0 27 0,0-7-152 16,0-1-498-16,-4-4-1603 0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1:46.8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10F2C3-370D-4A8F-8E4A-2B5DFA74F97F}" emma:medium="tactile" emma:mode="ink">
          <msink:context xmlns:msink="http://schemas.microsoft.com/ink/2010/main" type="writingRegion" rotatedBoundingBox="5029,6600 11980,5879 12107,7110 5157,7831"/>
        </emma:interpretation>
      </emma:emma>
    </inkml:annotationXML>
    <inkml:traceGroup>
      <inkml:annotationXML>
        <emma:emma xmlns:emma="http://www.w3.org/2003/04/emma" version="1.0">
          <emma:interpretation id="{BEFC1CEA-5C7D-456B-9F8D-C90687BCCAF6}" emma:medium="tactile" emma:mode="ink">
            <msink:context xmlns:msink="http://schemas.microsoft.com/ink/2010/main" type="paragraph" rotatedBoundingBox="5029,6600 11980,5879 12107,7110 5157,7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51705C-FEE5-4B87-84D9-0D9919B64C53}" emma:medium="tactile" emma:mode="ink">
              <msink:context xmlns:msink="http://schemas.microsoft.com/ink/2010/main" type="line" rotatedBoundingBox="5029,6600 11980,5879 12107,7110 5157,7831"/>
            </emma:interpretation>
          </emma:emma>
        </inkml:annotationXML>
        <inkml:traceGroup>
          <inkml:annotationXML>
            <emma:emma xmlns:emma="http://www.w3.org/2003/04/emma" version="1.0">
              <emma:interpretation id="{A9863952-A2FF-4E5C-ACAF-CE57D67C1F6E}" emma:medium="tactile" emma:mode="ink">
                <msink:context xmlns:msink="http://schemas.microsoft.com/ink/2010/main" type="inkWord" rotatedBoundingBox="5037,6674 8360,6329 8480,7480 5156,7824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196-114 2609 0,'-5'-6'550'0,"3"5"-330"0,2 1 59 15,0 0-24-15,0 4-154 0,0-1-101 16,0 3-57-16,5 5-21 0,1 7 78 15,7 12 69-15,-4 6 22 0,2 7-88 16,0 1 41-16,-5 1 68 0,-2-4-112 16,-2-1-31-16,-2-4-113 0,0-2-174 15,0-4-155-15,-2-4-651 0,-5-5-423 16</inkml:trace>
          <inkml:trace contextRef="#ctx0" brushRef="#br0">151 124 2813 0,'1'-2'417'0,"4"-1"-200"16,1-1 42-16,2 2-129 0,6-1-89 15,4 0 40-15,7-2-9 0,3 2 25 16,0-2-19-16,-2-1-77 0,1 1-1 16,-1 1-3-16,-7 3-72 0,-1 1-153 15,-4 0-145-15,-1 0-243 0,-10 3-522 16,-2 2-450-16</inkml:trace>
          <inkml:trace contextRef="#ctx0" brushRef="#br0" timeOffset="229.8559">-17 443 2384 0,'-3'0'494'0,"3"0"-228"16,0 0 43-16,3 0-2 0,2-4-304 0,4 3-3 15,4-2-3-15,7-2 3 0,11-4 179 16,4 1 96-16,6-5-128 0,2-1-54 16,-4 2-53-16,-4 3-39 0,-2 1 2 15,-7 2-3-15,-2-1-19 0,-6 2 7 16,-1 2-28-16,-3 0-50 0,-3 3-60 15,-2 0-87-15,-4 0-138 0,-3 1-126 0,-2 6-146 16,0 1-74-16,-8 2-320 0,-3 0 376 16</inkml:trace>
          <inkml:trace contextRef="#ctx0" brushRef="#br0" timeOffset="396.7068">242 403 2008 0,'-1'0'702'0,"-3"0"-348"16,1 2-6-16,2 3-63 0,-2 3-118 15,0 4-45-15,1 4 125 0,-1 3 26 16,0 6-122-16,0 5-71 0,0-2-61 16,-4-5-19-16,4 0-40 0,3-6-6 0,0-3-136 15,0-4-173-15,7-5-185 0,-1-2-175 16,5-3-495-16,-2-8 165 0,3-5 422 16</inkml:trace>
          <inkml:trace contextRef="#ctx0" brushRef="#br0" timeOffset="630.9163">320 497 1398 0,'0'0'459'0,"0"0"-85"0,0 1-57 16,0 4-156-16,0 2-87 0,0 1 36 16,3 0-14-16,1 0-38 0,4-1-14 15,0 0 11-15,3-1 12 0,0 1-67 16,-2-2-10-16,2-1 10 0,0 1 26 16,-1 0 28-16,1-1-6 0,0 1-3 15,2-3 2-15,-1 2-15 0,-4-2-13 16,3 0 23-16,-2 1-11 0,0-3-9 0,-3 3 4 15,1-3 24-15,-4 0-5 16,-2 2-11-16,-1-2 4 0,0 0 22 0,0 0 0 16,0 0-60-16,-3 0-32 0,-3-2-192 15,-5-4-243-15,-4-2-636 0,-7-4-749 16</inkml:trace>
          <inkml:trace contextRef="#ctx0" brushRef="#br0" timeOffset="804.7451">-268 129 2400 0,'-2'-1'609'0,"1"1"-337"15,1 0 27-15,0 0-15 0,0 0-199 16,0 0-85-16,0 3-104 0,3 2-79 16,5 6 72-16,0 6 73 0,2 2-51 15,1 7-239-15,0 2-142 0,-2-1-261 16,-2 2-752-16</inkml:trace>
          <inkml:trace contextRef="#ctx0" brushRef="#br0">3 28 2454 0,'-1'-11'548'0,"-1"4"-391"16,1 2 44-16,1 2 148 0,0 2-82 15,0 1-114-15,0 0-44 0,0-2-9 16,0 2-20-16,0 0-33 0,0 0-47 16,0 2-12-16,1 4-47 0,4 4 59 15,1 1 15-15,0 8 26 0,-1 2 39 16,1 8 65-16,-4 2-44 0,-2 8 22 15,0 2-43-15,-7 0-80 0,0-3-52 16,1 0-126-16,-1-4-41 0,4-6-294 0,3-4-253 16,0-4-547-16,0-10-573 15</inkml:trace>
          <inkml:trace contextRef="#ctx0" brushRef="#br0" timeOffset="1979.2248">641 373 2340 0,'-11'-4'445'16,"4"1"-143"-16,6 3 113 0,-1 0-71 16,2 0-152-16,0 0-58 0,0-2-28 15,3 0-106-15,4-1-9 0,4 0-94 16,6-4 90-16,9-5 13 0,5-2 39 15,5-9-39-15,3-3-144 0,-3-2-151 16,-2-2-162-16,-2 0-233 0,-4 4-519 16,-3 0-188-16</inkml:trace>
          <inkml:trace contextRef="#ctx0" brushRef="#br0" timeOffset="1604.9016">703 101 2875 0,'3'-1'430'0,"-2"0"-195"15,4 1 36-15,1 0-138 0,3 0-105 0,-2-3-28 16,3 3-19-16,0-2-3 15,1 2 22-15,1-3 2 0,2 3-2 0,0-3-169 16,0 2-163-16,-4-2-215 0,-3 0-538 16,-2-2-435-16</inkml:trace>
          <inkml:trace contextRef="#ctx0" brushRef="#br0" timeOffset="1184.7729">-177 550 253 0,'0'14'1464'0,"0"-3"-1083"0,0 0-73 0,0-3 50 16,0 3-124-16,0-4-70 0,0 3-59 16,0-2 4-16,0-2-55 0,0 1-16 15,0-2-13-15,0 0-25 0,0 1 0 16,-1-2 0-16,-2 1-21 0,0-2-20 15,-5 2-7-15,0-2-16 0,-4-1 17 16,-2-2-177-16,-3 0 156 0,-3 0-86 16,-4-8 154-16,4 1 77 0,-5-7-73 15,4 2 73-15,2-3 108 0,2 2-130 16,8 1-27-16,-2 3 97 0,5 2-17 16,4 3-45-16,1 3 23 0,1 1-29 15,0 0-57-15,0 0-10 0,0 0-82 0,6 0 7 16,2 0-14-16,9 0 99 0,6 0 42 15,6 0 116-15,5 3-34 0,7 1-65 16,5 2 14-16,1 4 21 0,5 1-6 16,6 4-16-16,4 3-22 0,5 4-19 0,1 0 37 15,5 2-46-15,-5-3 34 0,0-1-9 16,-4-4-32-16,-5-3-15 0,-5-3 2 16,-5-5-21-16,-7-4 4 0,-3-1-91 15,-8-3-165-15,-3-5-79 0,-6-7-162 16,-8-1-526-16,-5 0-908 0</inkml:trace>
          <inkml:trace contextRef="#ctx0" brushRef="#br0" timeOffset="1829.6628">744-93 2204 0,'-3'-3'298'0,"0"3"-140"0,2 0 80 15,1 6-158-15,0 11-80 0,0 7 0 16,10 15 149-16,5 18 23 0,11 23-3 16,5 16-46-16,2 6-59 0,1-11 31 15,-8-20-17-15,-9-24-56 0,-3-12 66 16,-3-7-34-16,0 0 55 0,0-1-15 16,0 0-1-16,-5-9-49 0,2-6-13 15,-5-4-7-15,-3-5-20 0,0-3-4 0,0 0-13 16,0-6-167-16,-3-4-45 0,-10-7-372 15,-2-6-616-15,-7-6-253 0,-3-3 769 0</inkml:trace>
          <inkml:trace contextRef="#ctx0" brushRef="#br0" timeOffset="3785.3411">985 764 1610 0,'-4'0'1007'0,"0"0"-669"0,0 0-25 0,-2 0 62 16,-2-1-157-16,-3-1-149 15,-1-4-9-15,-5-1-60 0,0-1 0 0,-2-1-69 16,2 0-92-16,3 1-82 0,3 1-169 16,5 0-585-16,3 4-949 0</inkml:trace>
          <inkml:trace contextRef="#ctx0" brushRef="#br0" timeOffset="2244.7174">962-111 186 0,'-5'-3'2082'0,"2"3"-1756"0,3-2-46 0,0 1 6 15,0 1-184-15,2-1-102 0,6-2-102 16,4 0 102-16,5-1 3 0,5-1 10 16,1 0 25-16,3-1 10 0,2 0-48 15,-8 2-20-15,-1 0 18 0,-4 1-2 16,-2 3 3-16,-5 0 1 0,-2 0 1 16,-5 3 54-16,-1 5 43 0,0 5 80 15,0 4-4-15,-1 6-7 0,-5 6-17 16,-5 5 28-16,-6 7-44 0,-5 6-26 15,0 0-52-15,-4 2-37 0,-2 4-1 0,0-6-18 16,2-2-10-16,1-4-12 16,5-5-52-16,1-6-171 0,7-8-175 0,1-5-257 15,6-9-449-15,2-6-554 0</inkml:trace>
          <inkml:trace contextRef="#ctx0" brushRef="#br0" timeOffset="2743.8584">984 1 3303 0,'-2'-2'372'15,"2"2"-360"-15,0 0-12 0,8 0-2 16,7 7-70-16,7 4 72 0,9 2 3 0,6 4 54 15,2 2 72-15,0-1-127 0,-2-1 23 16,0-1-3-16,-4-2-44 0,-4-1-78 16,1 2-217-16,-12-1-172 0,-2-1-238 15,-7 2-598-15</inkml:trace>
          <inkml:trace contextRef="#ctx0" brushRef="#br0" timeOffset="3099.9527">1046 518 1950 0,'-5'0'580'0,"5"0"-229"0,0 0 91 16,0 0 14-16,0-1-208 0,3 0-120 16,0 0-34-16,3-1-94 0,7-1-59 15,7 0 34-15,8-3 25 0,8 0 1 16,2-2 27-16,1 0-28 0,0 3-10 0,-4-1-24 15,-2 0-107-15,-5 4-28 0,-5-1-87 16,-6 2-174-16,-6 0-216 0,-6 1-650 16</inkml:trace>
          <inkml:trace contextRef="#ctx0" brushRef="#br0" timeOffset="2946.1283">1108 347 403 0,'-10'-3'2524'0,"6"0"-2121"0,-1 1-105 16,4 0 143-16,1 2-176 0,0-1-237 15,4-2-28-15,2 2-62 0,8-3 12 16,5 1 50-16,6-2 19 0,3-3 2 0,-5 1-2 16,-1 0-19-16,-4 4-97 0,-5-1-118 15,-6 3-52-15,-2 1-101 0,-2 0-154 16,-3 6-156-16,-6 6 50 0,-5 3 29 15,-4 4-161-15</inkml:trace>
          <inkml:trace contextRef="#ctx0" brushRef="#br0" timeOffset="3283.1241">1088 72 2888 0,'-7'-8'417'0,"4"8"-262"16,3 2-31-16,2 13-124 0,13 9-51 16,4 15 51-16,13 25 16 0,10 23 25 15,5 24-9-15,-2 6 0 0,-8-10-32 16,-8-19-66-16,-7-23-102 0,-8-16-49 0,-3-16-380 16,-2-8-372-16,-3-1-602 0</inkml:trace>
          <inkml:trace contextRef="#ctx0" brushRef="#br0" timeOffset="4361.9469">1570-60 909 0,'-2'-5'1638'0,"-2"2"-1435"0,0 1-103 15,3 2 121-15,1 0-61 0,0 0-144 16,0 0-16-16,-2 2-26 0,1 4-9 0,-1 4-3 15,1 5 38-15,1 8 38 0,0 11 33 16,-7 7-71-16,1 7-1 0,-2 2-239 16,-1-6-301-16,0-8-984 0</inkml:trace>
          <inkml:trace contextRef="#ctx0" brushRef="#br0" timeOffset="4799.424">1652 254 2210 0,'6'0'301'0,"3"0"-162"16,7-8 115-16,7-1-39 0,7-4-116 0,-1 2-12 16,5-1-24-16,2 0-28 0,1 1-19 15,0 2 0-15,4 0 15 0,-1 2-30 16,-3 2 1-16,-3 2-2 0,-4 3-15 0,-6 3-7 15,-3 8-1-15,-7 5 23 0,-2 4 55 16,-3 6 14-16,-4 4-43 0,-4 6 31 16,-1 5 57-16,0 3-92 0,-7 2 28 15,-1-2-18-15,-4-3-7 0,1-6-6 16,3-4-16-16,-4-6 19 0,2-6-22 16,1-1 0-16,-5-3-15 0,-2-2-133 15,-1 0-166-15,-3-6-326 0,0-6-1026 16</inkml:trace>
          <inkml:trace contextRef="#ctx0" brushRef="#br0" timeOffset="4968.6694">1889 226 1578 0,'-1'0'1548'16,"-3"0"-1293"-16,-3 7-125 0,0 3 60 16,0 4-129-16,-4 11-59 0,0 2 9 15,-1 8 42-15,-1 1-40 0,1 2 3 0,4-1 3 16,-1 0-19-16,7-3-26 15,2-4-62-15,10-7-124 0,7-7-243 0,10-11-322 16,6-6-829-16,3-14 894 0</inkml:trace>
          <inkml:trace contextRef="#ctx0" brushRef="#br0" timeOffset="4529.104">1782-117 2112 0,'14'0'246'16,"-2"6"-197"-16,4 2 12 0,1-1 65 15,0 1-48-15,2 1-27 0,-2 0-32 0,-2-1-19 16,-2 0-1-16,-6 2-234 0,-4 3-473 16,-3 2-824-16</inkml:trace>
          <inkml:trace contextRef="#ctx0" brushRef="#br0" timeOffset="5197.9656">2205-70 2921 0,'-1'0'499'0,"1"0"-315"0,0 0 6 16,0 0-33-16,0 0-157 0,1 1-107 0,6 3-51 16,3 4 127-16,4 2 31 0,2 3 12 15,-1 2 11-15,1 1-23 0,-4-1-1 16,1-2-199-16,-6-5-320 0,0-6-727 15,-4-2-475-15</inkml:trace>
          <inkml:trace contextRef="#ctx0" brushRef="#br0" timeOffset="5746.4592">2297 292 2067 0,'0'0'682'0,"0"0"-322"16,0 0 13-16,0 0-139 0,3-1-234 16,9-3-16-16,2-1 16 0,8-5 6 0,6-2 42 15,4-1 12-15,3-1-16 0,0 2-44 16,-1 1-22-16,-4 4 3 0,-2 1 3 16,-5 4-9-16,-4 2-7 0,-2 3 13 15,-3 7 4-15,-4 3-1 0,0 3 16 16,-6 4 9-16,-1 2 48 0,-3 0-25 15,0 3 2-15,-6 0-15 0,-3-3 9 16,1-1-2-16,-6-2-1 0,3-2-25 16,-1-4 0-16,0-4-57 0,1-4-138 0,-5-3-161 15,1-2-330-15,-4-5-1047 0</inkml:trace>
          <inkml:trace contextRef="#ctx0" brushRef="#br0" timeOffset="5483.755">2305-232 2732 0,'0'0'340'0,"0"0"-327"15,0 0 70-15,9 0-83 16,2 0-17-16,7 0 17 0,4 4 67 0,4 0 4 15,1 2 34-15,-2 1-23 0,-2 1-56 16,-6 2-23-16,-3 0-1 0,-6 1-1 16,-4 3 24-16,-2 2-9 0,-2 3 10 0,-6 3 5 15,-4 3 7-15,-7 2-38 0,-1 1-41 16,-3-3-32-16,3-6-22 0,2-2-20 16,2-9 115-16,7-3 65 0,2-4 15 15,5-1-36-15,0 0-44 0,0 0 0 16,0-1-44-16,0-2-14 0,2 1 11 15,4 0-7-15,0-2 22 0,6 2 3 16,-1-5 7-16,2 2-71 0,1 0-228 16,-2 2-358-16,-1-2-642 0,-3 5 512 15</inkml:trace>
          <inkml:trace contextRef="#ctx0" brushRef="#br0" timeOffset="5908.6251">2388 79 1899 0,'-4'-5'586'0,"1"5"-360"0,-1 4 12 16,3 6-81-16,1 9-48 0,-2 5-61 0,2 9 54 16,0 6 19-16,0 1-26 0,0 1-29 15,3-7-66-15,4-5-29 0,0-6 27 16,4-7-25-16,-3-5-134 0,3-11-200 16,3 0-173-16,0-17-588 0,3-9-289 15</inkml:trace>
          <inkml:trace contextRef="#ctx0" brushRef="#br0" timeOffset="6245.6965">2746-366 1754 0,'0'-3'193'0,"0"8"-164"0,8 13 230 16,6 13 45-16,0 12-65 0,6 24-91 16,3 24 25-16,5 27-10 0,-1 5-23 15,-7-4 19-15,-5-14-20 0,-5-21-38 16,-4-10 9-16,-3-16-50 0,-1-17-1 15,-2-11-12-15,0-11-6 0,0 0-1 16,-8-3-16-16,-3-1-23 0,-1-5-2 16,-6-6-89-16,-2-4-271 0,-3-4-365 15,-2-15-729-15,0-7-95 0</inkml:trace>
          <inkml:trace contextRef="#ctx0" brushRef="#br0" timeOffset="6036.9545">2743 60 690 0,'7'9'1239'0,"0"6"-1076"15,4 2 25-15,-5 4 57 0,4 1-77 16,-3 2-107-16,1-3-61 0,-3-2-56 16,-2-9-247-16,0-4-487 0,0-6-707 15</inkml:trace>
        </inkml:traceGroup>
        <inkml:traceGroup>
          <inkml:annotationXML>
            <emma:emma xmlns:emma="http://www.w3.org/2003/04/emma" version="1.0">
              <emma:interpretation id="{83B684B9-6FFF-4D66-BED6-5707BCDEA910}" emma:medium="tactile" emma:mode="ink">
                <msink:context xmlns:msink="http://schemas.microsoft.com/ink/2010/main" type="inkWord" rotatedBoundingBox="8467,6244 11165,5964 11293,7194 8595,7474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7874.2876">4091-188 2470 0,'0'0'471'0,"0"0"-250"0,0 0-7 0,0 0-84 16,0 5-79-16,0 6-36 15,0 3 14-15,0 7 75 0,0 7 22 0,3 5-69 16,2 2-22-16,0 4-4 0,1-2-3 15,-5-3-10-15,1-4-18 0,-2-5-13 16,0-10-40-16,0-4-95 0,0-4-101 16,-3-5-60-16,-5-2-179 0,0 0-598 15,-1-11-416-15</inkml:trace>
          <inkml:trace contextRef="#ctx0" brushRef="#br0" timeOffset="8056.3162">3835-254 2193 0,'-18'-23'472'0,"5"8"-362"15,7 9 73-15,5 6 127 0,1 0-291 16,0 11-3-16,7 11-16 0,4 10 134 16,3 10-10-16,3 12-32 0,5 16-42 0,-2 14-18 15,0-10-1-15,-6-12-31 0,-5-10 3 16,-2-16-3-16,-1 2-37 0,-2 1-99 16,0-8-147-16,-4-8-72 15,0-9-164-15,0-6-471 0,-4-7-299 0</inkml:trace>
          <inkml:trace contextRef="#ctx0" brushRef="#br0" timeOffset="6618.2476">2956-384 1534 0,'0'4'1440'0,"4"-1"-1420"15,6 2-18-15,7 0 89 0,4 4 2 16,14 0 25-16,-2 1 60 0,7-2-64 0,-1-3-9 16,3-1-70-16,-7-2 9 0,1 1-16 15,-2-3-9-15,-5 0-3 0,-4 0-15 16,-3 0 24-16,-10 0 3 0,-2 0-28 15,-3 0-17-15,-5 0-61 0,-2 6-71 16,0 2-31-16,-8 6 27 0,-3 5 6 0,-3 5-55 16,-9 6-84-16,0 1-76 15,-5-3-363-15,0 0-422 0</inkml:trace>
          <inkml:trace contextRef="#ctx0" brushRef="#br0" timeOffset="7062.4114">3038 366 1959 0,'0'-2'450'0,"6"-3"-143"16,5 0-2-16,9-2-142 0,1-1-86 15,8 0 12-15,5 0-9 0,5-3-26 16,1-1 0-16,1 0-32 0,-1 1-21 16,-1-1 0-16,-2 2-1 0,-6 2-51 15,-5 0-152-15,-5 2-156 0,-9 0-244 0,-6 2-702 16</inkml:trace>
          <inkml:trace contextRef="#ctx0" brushRef="#br0" timeOffset="6904.4544">3164-57 474 0,'-5'-11'332'15,"2"-3"-273"-15,2 0 13 0,1-6 16 16,0-1 10-16,0-3-97 0,0 0 1 15,0 1 12-15,0 2 26 0,3 2-40 16,-2 5 0-16,4 2 29 0,-3 5 7 16,-2 3 68-16,0 4 53 0,0 1-40 0,0 11 75 15,0 6 85-15,0 4-47 0,0 7-82 16,0 4-54-16,0 6 38 0,-2 2-48 16,2 0-13-16,0-2-17 0,0-4-5 15,0-5 15-15,3-4-35 0,3-8 3 16,4-2 0-16,2-5 0 0,-3-5 3 15,7-2-10-15,6-4 7 0,2 0 26 0,6-2-1 16,2-4-28-16,1 0-7 0,-2-4-1 16,-5-1-21-16,-4 4-44 0,-3 0-42 15,-7 3-42-15,-3 2-45 0,-4 2-46 16,-5 0-84-16,-5 10-163 0,-7 3-130 16,-13 7-10-16,-3 3-144 0</inkml:trace>
          <inkml:trace contextRef="#ctx0" brushRef="#br0" timeOffset="7336.1156">3445 153 1646 0,'0'22'326'0,"0"3"-177"0,3 8 120 16,6 4 12-16,2 5-82 0,0 5-45 15,4-1 32-15,1 3-30 0,-1-2-26 0,2-3 16 16,-3-3-35-16,-1-9 2 0,-4-4-34 15,-3-8-14-15,0-6-14 0,-4-7-5 16,-2-1 11-16,0-5 49 0,-2-1 39 16,-10 0 19-16,-2-4-164 0,-6-5-6 0,-7-1-93 15,-4-7-46-15,-3-2-17 16,-4-3 5-16,0-2 157 0,-2-1 44 0,9 2 103 16,8 3 43-16,9 6-113 0,9 3-77 15,5 3-22-15,14 2-164 0,13-2 90 16,11-6 64-16,13-3 4 0,8-2 13 15,2 0-139-15,-1-1-447 0,-5 1-1068 16,-9 2 4-16</inkml:trace>
          <inkml:trace contextRef="#ctx0" brushRef="#br0" timeOffset="7696.5391">3685 31 2473 0,'0'-6'524'0,"0"3"-197"16,0 3 66-16,0 0-82 0,0 0-295 16,0 0-16-16,3 1-82 0,5 3-15 15,3 2 97-15,4 4 25 0,7 1 19 16,-2-2-31-16,2-1-11 0,-1-3 48 16,3-3-12-16,-1-2-38 0,-1 0 12 15,1-7-12-15,-1-4-31 0,-2-2-170 0,-3-1-179 16,-2-1-260-16,-1-2-521 15,-4 0-474-15</inkml:trace>
          <inkml:trace contextRef="#ctx0" brushRef="#br0" timeOffset="8339.3848">3773 293 789 0,'-11'-1'1455'15,"7"1"-1187"-15,4 0-87 0,0 6-59 16,9 4-19-16,3 7 10 0,4 0-1 16,3 2 28-16,2-2-3 0,1-1-16 0,3-2-29 15,1-3-45-15,1 0 0 0,2-5 13 16,2-1-6-16,2-3-1 0,2-2-15 15,-1-2-10-15,2-9 7 0,-3-3-16 16,2-2 6-16,-5-10-25 0,-2-1-27 16,-1-2-73-16,0 1-35 0,-4 0-14 15,-4 7 16-15,-5 3 70 0,-5 8 28 0,-3 5 25 16,-3 5 10-16,-3 0 64 0,0 0 50 16,0 0 6-16,0 0 0 0,0 0-32 15,0 0-88-15,0 5-3 0,2 5-3 16,1 5 6-16,0 2 28 0,2 2-16 15,1 2-12-15,2-3-104 0,-5 0-269 16,3-2-438-16,-1-2-1386 0</inkml:trace>
          <inkml:trace contextRef="#ctx0" brushRef="#br0" timeOffset="8742.0446">4445-130 3054 0,'0'0'447'0,"0"0"-213"0,0 0 11 15,0 0-11-15,3-1-202 0,1-2-32 0,7-1-109 16,6-2 65-16,11-7 44 0,9-1 40 15,5-3 7-15,2 0-45 0,-6 2-2 16,-4 2-31-16,-6 0-69 0,-3 5-98 16,-5 0-194-16,-4 1-205 0,-7 2-491 15,-7 5-509-15</inkml:trace>
          <inkml:trace contextRef="#ctx0" brushRef="#br0" timeOffset="10751.7944">4466-404 985 0,'0'0'1124'0,"0"0"-774"0,0 0-57 16,2 0 19-16,1 0-152 0,3-4-103 15,5-1-54-15,8-6 99 0,9-3 35 16,4-5-29-16,8-6-29 0,2 0-60 15,2-1-18-15,-4 0-1 0,-3 1-14 16,-3 4 12-16,-6 1-84 0,-3 4-66 16,-6 3-74-16,-4 5-104 0,-4 2-150 15,-6 6-156-15,-5 0-344 0,0 2 197 16</inkml:trace>
          <inkml:trace contextRef="#ctx0" brushRef="#br0" timeOffset="9097.36">4666 61 2353 0,'-12'13'268'15,"-2"4"-229"-15,0 4 96 0,-5 1-6 16,2 3-75-16,0-3-28 0,5 0 16 15,1-7-39-15,5-3-3 0,3-4-96 16,3-8-255-16,0 0-399 0,3-7-599 16</inkml:trace>
          <inkml:trace contextRef="#ctx0" brushRef="#br0" timeOffset="8963.0105">4528-399 2550 0,'-6'-4'342'0,"3"4"-169"0,3 0 67 16,0 4-104-16,0 10-136 0,5 8 0 15,7 13 23-15,4 12 84 0,5 23-27 16,7 20 30-16,0 16-85 0,-5 0 29 16,-4-16-13-16,-8-22 18 0,-3-25-27 15,-4-14 5-15,1-5-18 0,1 0-16 16,-1-1-3-16,2-4 0 0,-3-6-25 0,0-4-81 15,-1-7-169-15,0-2-154 0,1-14-211 16,-3-5-751-16,1-9 226 0</inkml:trace>
          <inkml:trace contextRef="#ctx0" brushRef="#br0" timeOffset="10113.4584">4703 145 148 0,'-20'19'570'0,"5"-8"-87"0,4-3-28 16,6-3 30-16,5-5-32 0,0 0-96 0,0 0-183 16,10-6-114-16,5-1 14 0,7-6 50 15,10-4 3-15,7-2-25 0,5-6-33 16,2 2-25-16,1 0-40 0,-2 1 14 15,-4 6-18-15,-5-2 1 0,-5 4-2 16,-5 2 0-16,-4 2-46 0,-6 1-111 16,-4 4-154-16,-3 1-192 0,-9 3-509 0,0 1-284 15</inkml:trace>
          <inkml:trace contextRef="#ctx0" brushRef="#br0" timeOffset="9209.1038">4708 42 1245 0,'9'-2'417'0,"-2"2"-245"15,2 0 102-15,2 2-12 0,4 3-139 16,1 1-71-16,1-3-30 0,1 1-22 0,-5-3-93 15,-1-1-341-15,-2 0-870 0,-4-6 568 16</inkml:trace>
          <inkml:trace contextRef="#ctx0" brushRef="#br0" timeOffset="10953.2513">4666-641 369 0,'-4'-5'1740'0,"-1"0"-1407"16,2 0-52-16,1 2 133 0,2 3-92 0,0 0-144 15,0 0-61-15,0 0-73 0,0 0-44 16,7 3-104-16,3 5-16 0,9 3 91 16,1 5 29-16,8 5 40 0,0 0 8 15,0 2-45-15,-2-2 22 0,-3-3-25 16,-1-1-114-16,-3-4-137 0,-4-3-178 15,-2-4-194-15,-2-2-589 0</inkml:trace>
          <inkml:trace contextRef="#ctx0" brushRef="#br0" timeOffset="9408.8236">4772-377 1550 0,'-19'-25'1245'16,"7"10"-1036"-16,4 6 72 0,3 5 157 15,4 2-164-15,1 2-237 0,0 2-37 16,0 4-94-16,0 8-38 0,8 7 132 16,-1 6 22-16,4 7 13 0,0 0-35 0,-2-4 23 15,-1-5-23-15,-2-7-142 0,0-8-133 16,-1-10-191-16,1-1-62 0,2-13-147 16,0-11-488-16,0-3 524 0</inkml:trace>
          <inkml:trace contextRef="#ctx0" brushRef="#br0" timeOffset="9620.6449">4814-561 1966 0,'-17'-27'353'0,"1"5"-155"16,5 2 56-16,5 4-16 0,4 8-135 16,2 4-94-16,2 3-9 0,9 1-48 15,4 3 23-15,5 5 25 0,-2-1 0 16,0 2 0-16,1 5 3 0,-1 0 51 16,-1 3 33-16,-1 6 18 0,-1 1 61 15,1 4 8-15,-1 2-105 0,-2 3-6 16,-1 1-15-16,1 2 15 0,-3-1-44 15,3-2-18-15,-7-4 11 0,2-3 4 0,-4-3-16 16,0-3-2-16,-3-6-36 16,-1-3-113-16,0-3-115 0,0-3-146 0,-3-2-183 15,-3-3-531-15,-3 0-212 0</inkml:trace>
          <inkml:trace contextRef="#ctx0" brushRef="#br0" timeOffset="9924.5777">4876-306 1037 0,'-5'-11'1423'0,"0"3"-1214"0,4 2 1 15,1 1 49-15,1 0-147 0,9 2-109 16,2-2 20-16,3-1 28 0,3 0-13 16,0 4-6-16,-1 1-15 0,-3 1-17 15,-3 0-29-15,-3 5-3 0,-4 5-9 16,-4 3 3-16,0 2-33 0,-9 5-53 16,-3 2-50-16,2 1-67 0,-5-2-140 15,2-2-110-15,1-3 81 0,1-4 211 16,5-4 199-16,3-6 170 0,1-1 197 0,2-1 31 15,0 0-81-15,0 0-191 0,2 0-16 16,-1 0-4-16,6 0 3 0,0-1 0 16,1-1-22-16,3-1-30 0,1 1-28 15,-1 2-28-15,0-3-1 0,0 3-2 16,0 0-46-16,-5 0-77 0,-1 0-74 16,-1 5-52-16,-4 3-105 0,0 3-48 0,0 3-6 15,-9 2-134-15,-2 1-46 0</inkml:trace>
          <inkml:trace contextRef="#ctx0" brushRef="#br0" timeOffset="10315.837">4976-75 1933 0,'0'5'550'0,"0"3"-414"16,0 5 70-16,0 9 108 0,2 7-52 16,3 4-81-16,-1 4-32 0,4 1-39 15,-3 0-41-15,-2-1-22 0,1-1 0 16,-2-2-13-16,-1-2-34 0,1-7 0 16,0-4-4-16,-1-7-27 0,1-5-63 15,-1-6-126-15,4-3-149 0,-4-3-162 16,3-9-135-16,0-3-359 0,2-5 246 15</inkml:trace>
          <inkml:trace contextRef="#ctx0" brushRef="#br0" timeOffset="11080.2166">4936-611 980 0,'-2'6'820'0,"1"4"-575"0,1 4-99 16,0 5-7-16,0 3-81 0,3 3-58 15,2 0-1-15,-1 0-177 0,3-6-284 0,0 0-1081 16</inkml:trace>
          <inkml:trace contextRef="#ctx0" brushRef="#br0" timeOffset="10439.446">5069 180 1552 0,'0'-5'622'0,"2"2"-179"0,-1 3-48 15,4 0-174-15,3 0-154 0,6 3-13 16,6 4 29-16,3 6-23 0,5 0-28 0,0 0-3 16,0 3-7-16,-2-2-22 0,-2-1-41 15,-3 0-163-15,-5-6-122 0,-2 0-134 16,-10-3-348-16,-1-4-575 0</inkml:trace>
          <inkml:trace contextRef="#ctx0" brushRef="#br0" timeOffset="11611.7465">5317-408 2200 0,'7'-11'420'0,"2"-1"-191"16,3-2-14-16,7 0 34 0,6-1-106 15,-1 3-95-15,3 2-32 0,4 0 31 16,0 1-6-16,-1 4-41 0,-2-1-15 15,-2 3 13-15,-3-2 0 0,1 2-80 16,-7 3-147-16,-5 0-114 0,-9 0-169 16,-3 13-225-16,-3 5-87 0</inkml:trace>
          <inkml:trace contextRef="#ctx0" brushRef="#br0" timeOffset="11771.7429">5386-184 2092 0,'-3'3'446'0,"3"-3"-194"16,0 0 78-16,0-2-100 0,1-1-80 15,4 0-78-15,2 0-11 0,5-4 15 16,5 0-29-16,6-1-28 0,-1-5-19 16,4 1 0-16,-2 1-13 0,0-2 1 15,-2 3-55-15,-2 1-85 0,-4 3-102 0,-4 3-156 16,-4 0-210-16,-7 2-363 0,-1 1-14 16</inkml:trace>
          <inkml:trace contextRef="#ctx0" brushRef="#br0" timeOffset="11924.7012">5476-273 1450 0,'-17'5'400'0,"6"2"-55"0,-1 1-70 0,4 3-68 16,3 2-114-16,2 3-25 0,3 3 6 16,0 0 38-16,0 0-32 0,2-1 19 15,3-4-60-15,-1 0-22 0,2-8-17 16,-1-1-16-16,3-5-80 0,-2 0-29 16,3-5-55-16,5-12-55 0,0-2-127 15,3-9-84-15,0-4-159 0,-1-1-193 16</inkml:trace>
        </inkml:traceGroup>
        <inkml:traceGroup>
          <inkml:annotationXML>
            <emma:emma xmlns:emma="http://www.w3.org/2003/04/emma" version="1.0">
              <emma:interpretation id="{BB940B14-5D61-4507-B9CE-084B42DEA129}" emma:medium="tactile" emma:mode="ink">
                <msink:context xmlns:msink="http://schemas.microsoft.com/ink/2010/main" type="inkWord" rotatedBoundingBox="11062,6914 11826,6835 11832,6892 11068,6971"/>
              </emma:interpretation>
              <emma:one-of disjunction-type="recognition" id="oneOf2">
                <emma:interpretation id="interp2" emma:lang="x-none" emma:confidence="0">
                  <emma:literal>一</emma:literal>
                </emma:interpretation>
                <emma:interpretation id="interp3" emma:lang="x-none" emma:confidence="0">
                  <emma:literal>—</emma:literal>
                </emma:interpretation>
                <emma:interpretation id="interp4" emma:lang="x-none" emma:confidence="0">
                  <emma:literal>―</emma:literal>
                </emma:interpretation>
                <emma:interpretation id="interp5" emma:lang="x-none" emma:confidence="0">
                  <emma:literal>ㄧ</emma:literal>
                </emma:interpretation>
                <emma:interpretation id="interp6" emma:lang="x-none" emma:confidence="0">
                  <emma:literal>-</emma:literal>
                </emma:interpretation>
              </emma:one-of>
            </emma:emma>
          </inkml:annotationXML>
          <inkml:trace contextRef="#ctx0" brushRef="#br0" timeOffset="12818.7209">5572 242 1806 0,'-12'0'533'0,"3"0"-117"0,4-2 46 16,3 2-80-16,2 0-155 0,0-3-104 15,5 1-98-15,9-3-25 0,11-3-13 16,10-2 12-16,15-3 2 0,9-2 11 16,8 2 0-16,-1 0-9 0,2 3 0 15,-1 2-3-15,-5 3-21 0,-3 0-127 16,-6 2-117-16,-4 0-172 0,-7 2-365 15,-3-1-655-15</inkml:trace>
        </inkml:traceGroup>
        <inkml:traceGroup>
          <inkml:annotationXML>
            <emma:emma xmlns:emma="http://www.w3.org/2003/04/emma" version="1.0">
              <emma:interpretation id="{66E0E922-285A-4630-B0E8-5DD1021ECF5A}" emma:medium="tactile" emma:mode="ink">
                <msink:context xmlns:msink="http://schemas.microsoft.com/ink/2010/main" type="inkWord" rotatedBoundingBox="11018,6200 11414,6159 11480,6793 11084,6834"/>
              </emma:interpretation>
              <emma:one-of disjunction-type="recognition" id="oneOf3">
                <emma:interpretation id="interp7" emma:lang="x-none" emma:confidence="1">
                  <emma:literal/>
                </emma:interpretation>
              </emma:one-of>
            </emma:emma>
          </inkml:annotationXML>
          <inkml:trace contextRef="#ctx0" brushRef="#br0" timeOffset="12502.2143">5876-556 1305 0,'-1'-6'475'0,"1"3"-230"0,0 3-148 16,0 8-65-16,6 9 95 0,2 7 28 15,-1 6-32-15,-1 6-49 0,-1 5-23 16,-2 0-9-16,-3 1-26 0,0-1-3 15,-1 0-9-15,-9-3 34 0,0-2-15 16,-4-1-22-16,-5-7-1 0,-1-1-24 16,-2-2-50-16,-3 0-6 0,-4-1-24 15,-2 1 11-15,-2-2-11 0,1-2 30 16,1-2 74-16,4-6 71 0,7-7 126 16,6 0 51-16,6-5 3 0,4-1 11 15,4 0 18-15,0 0-62 0,0-2-61 16,1-4-123-16,10-4-34 0,8-5-15 0,7-3-7 15,7-2-16-15,6 2 0 0,1 0 16 16,0 5 0-16,-4 3 21 0,-4 2-71 16,-4 2-118-16,-8 4-83 0,-4-2-127 0,-8 4-126 15,-5 0-238-15,-3 4-312 0,-2-2 561 16</inkml:trace>
          <inkml:trace contextRef="#ctx0" brushRef="#br0" timeOffset="12078.5982">5582-383 493 0,'0'-22'828'16,"0"5"-298"-16,-5 5-146 0,2 5-54 0,0 4-17 16,3 3-114-16,0 0-104 15,0 10-95-15,0 7 4 0,7 5 40 0,3 9-15 16,2 6 13-16,2-1-20 0,-2 0 0 16,2-3-22-16,-1-5-11 0,-2-7 7 15,0-7-104-15,-4-6-36 0,3-8-71 0,-6 0-94 16,2-14-102-16,1-5-188 0,0-5-183 15,0-4 55-15</inkml:trace>
          <inkml:trace contextRef="#ctx0" brushRef="#br0" timeOffset="12196.1652">5733-417 925 0,'-4'-14'567'15,"-1"6"-200"-15,4 5-9 0,-2 3-77 16,3 0-281-16,0 6-38 0,3 9 38 16,1 5 45-16,4 4-29 0,1 3 0 15,1-1 10-15,-3-1-26 0,4-8-110 16,0-3-210-16,0-9-240 0,1-5-170 15,1-3 42-15</inkml:trace>
        </inkml:traceGroup>
        <inkml:traceGroup>
          <inkml:annotationXML>
            <emma:emma xmlns:emma="http://www.w3.org/2003/04/emma" version="1.0">
              <emma:interpretation id="{0C3DB4D0-D20F-4672-8176-7BA94C2C18C9}" emma:medium="tactile" emma:mode="ink">
                <msink:context xmlns:msink="http://schemas.microsoft.com/ink/2010/main" type="inkWord" rotatedBoundingBox="11287,6692 11329,6688 11349,6877 11307,6882"/>
              </emma:interpretation>
              <emma:one-of disjunction-type="recognition" id="oneOf4">
                <emma:interpretation id="interp8" emma:lang="x-none" emma:confidence="0">
                  <emma:literal>1</emma:literal>
                </emma:interpretation>
                <emma:interpretation id="interp9" emma:lang="x-none" emma:confidence="0">
                  <emma:literal>‘</emma:literal>
                </emma:interpretation>
                <emma:interpretation id="interp10" emma:lang="x-none" emma:confidence="0">
                  <emma:literal>Ⅰ</emma:literal>
                </emma:interpretation>
                <emma:interpretation id="interp11" emma:lang="x-none" emma:confidence="0">
                  <emma:literal>l</emma:literal>
                </emma:interpretation>
                <emma:interpretation id="interp12" emma:lang="x-none" emma:confidence="0">
                  <emma:literal>「</emma:literal>
                </emma:interpretation>
              </emma:one-of>
            </emma:emma>
          </inkml:annotationXML>
          <inkml:trace contextRef="#ctx0" brushRef="#br0" timeOffset="12639.4885">5806-33 86 0,'-6'-3'1737'0,"1"3"-1382"15,1 0-70-15,2 0 47 0,1 3-117 16,-1 2-151-16,1 6-38 0,1 0-12 16,0 6-14-16,0-2-13 0,0 5 0 15,0 1-22-15,1 0-74 0,-1-1-229 16,0-2-163-16,0-3-502 0,-3-1 198 0</inkml:trace>
        </inkml:traceGroup>
        <inkml:traceGroup>
          <inkml:annotationXML>
            <emma:emma xmlns:emma="http://www.w3.org/2003/04/emma" version="1.0">
              <emma:interpretation id="{A3CBBB21-2FC6-415F-98F4-DA9872426207}" emma:medium="tactile" emma:mode="ink">
                <msink:context xmlns:msink="http://schemas.microsoft.com/ink/2010/main" type="inkWord" rotatedBoundingBox="12063,6964 12092,6961 12093,6971 12065,6974"/>
              </emma:interpretation>
              <emma:one-of disjunction-type="recognition" id="oneOf5">
                <emma:interpretation id="interp13" emma:lang="x-none" emma:confidence="0">
                  <emma:literal>.</emma:literal>
                </emma:interpretation>
                <emma:interpretation id="interp14" emma:lang="x-none" emma:confidence="0">
                  <emma:literal>、</emma:literal>
                </emma:interpretation>
                <emma:interpretation id="interp15" emma:lang="x-none" emma:confidence="0">
                  <emma:literal>,</emma:literal>
                </emma:interpretation>
                <emma:interpretation id="interp16" emma:lang="x-none" emma:confidence="0">
                  <emma:literal>。</emma:literal>
                </emma:interpretation>
                <emma:interpretation id="interp17" emma:lang="x-none" emma:confidence="0">
                  <emma:literal>‘</emma:literal>
                </emma:interpretation>
              </emma:one-of>
            </emma:emma>
          </inkml:annotationXML>
          <inkml:trace contextRef="#ctx0" brushRef="#br0" timeOffset="12948.7357">6569 241 2732 0,'0'1'433'0,"0"0"-73"0,0 1 60 15,0-2-161-15,0 0-156 0,0 0-103 0,0 0-9 16,-1 0-147-16,-6 0-328 0,-2-2-663 15,-3-4-1031-15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3:55.5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101 10 1519 0,'12'-2'446'0,"-5"1"-313"0,5-1 207 16,0 1-143-16,2 0-94 0,3 0-74 15,-1 1 13-15,2 0 32 0,1 0 19 16,0 0-51-16,-1 1-7 0,-2 4-35 16,-1 4-16-16,-4-2 16 0,0 5 26 15,1 1 76-15,-1 3-60 0,3 1-4 0,-3 5 26 16,1 6 28-16,1 0-76 0,-1 7 83 16,2 2-33-16,-1 0-15 15,-3 0-48-15,1 0 54 0,0 0-54 0,-3-2-2 16,1-2-1-16,-3-7 25 0,2 1 16 15,-3-2-9-15,-2-6-31 0,3-2-1 16,-4-5 0-16,-1-2 12 0,-1-2 7 16,0 1 16-16,0-6-4 0,0 0 4 15,0-2 21-15,-8-1 19 0,-1 0 16 0,-5-2-91 16,-6-10-78-16,-6-1-179 16,-7-8-107-16,-4-10-61 0,-3-7-22 0,-7-5 65 15,2-7 47-15,-1-1 176 0,4 2 159 16,0 5 196-16,8 4-73 0,6 8 269 0,11 8 63 15,1 11-189-15,12 1-87 0,2 4 31 16,2 3-55-16,0 2-145 0,5 0-10 16,12-1-76-16,3-1 76 0,11-1 30 15,9-4 24-15,2 0-21 0,-2 2-31 16,1 2 8-16,-10 1 13 0,-3 3-23 16,-10-1 0-16,-4 3-28 0,-8 0-32 15,-4 5-54-15,-2 6-93 0,-6 2-54 16,-7 7 104-16,-7 4 153 0,-6 5-118 15,-7 1 19-15,-2 1 48 0,-6-4-67 16,6-3 120-16,5-4 2 0,12-7 113 16,4-6 141-16,9-5 79 0,5-2-46 15,2 0-126-15,7-2-57 0,5-4-104 0,6 0 32 16,9-1-32-16,10-3 28 0,6-1-15 16,5 1 5-16,1-4-18 0,-1 3-69 15,-2 0-231-15,-8 2-336 0,-4 2-642 0,-8 0-312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7:20.3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920ED2-17FF-4BE1-9F4D-1B970D9A3AAB}" emma:medium="tactile" emma:mode="ink">
          <msink:context xmlns:msink="http://schemas.microsoft.com/ink/2010/main" type="inkDrawing" rotatedBoundingBox="4857,9459 8877,9236 8927,10140 4907,10363" hotPoints="9082,9670 6925,10141 4739,9832 6896,9361" semanticType="enclosure" shapeName="Ellipse"/>
        </emma:interpretation>
      </emma:emma>
    </inkml:annotationXML>
    <inkml:trace contextRef="#ctx0" brushRef="#br0">468 825 170 0,'0'0'1128'0,"3"2"-1128"0,8 3-91 0,6 2 78 16,7 1 13-16,9 0 254 0,6-1-124 15,9 1 124-15,8-3 0 0,4-5-56 16,17 0 48-16,18 0-27 0,20-7-132 16,1 1 112-16,-2 1-125 0,-6 1 124 15,-8 1-167-15,7 1-18 0,5 1 19 16,9-2-32-16,6 1 48 0,5 0-29 15,2-1 19-15,3 0 2 0,-4-3-39 16,-5-2 23-16,-5-4-5 0,-4-4 42 0,-4-2-49 16,-6-3 37-16,-4 0-47 0,-5-3-2 15,-1 0 28-15,-4 0-2 0,-7 0 2 16,-4 2-28-16,-10 0 0 0,-13 6 0 16,-15 0 19-16,-11 3-16 0,-6 4 16 15,0-6-4-15,1 3-14 0,-2-1 15 16,-7-1-16-16,-8 1-15 0,-7 3-26 0,-5-4-22 15,-1-1-23-15,-11-2-37 0,-5-3 18 16,-7-2 86-16,-4-5-10 0,-8-2-47 16,-6-2-65-16,-6-1 71 0,-9-2 70 15,-18-5 10-15,-21 1-10 0,-22-2-102 16,-15 6 101-16,0 8-78 0,-1 10-56 0,7 6-33 16,-6 2 107-16,-9 2-36 0,0 3 97 15,-1 3-78-15,-3 2 78 0,-2 5-2 16,-2 6-11-16,-4 1-71 0,2 5 84 15,-2 1 42-15,4 5-26 0,4-1-6 16,7 0 22-16,4 0 49 0,4 2-45 16,9-2-20-16,7 2 45 0,10-1-28 15,8 1 18-15,12-1-51 0,17-3-3 16,19-2-26-16,15-4-13 0,6 1 29 16,-1 2-28-16,-1 5 40 0,0 2-88 0,11 1 88 15,7-4-16-15,10 2-60 16,1-2 51-16,13 0-3 0,12 0-7 0,10 3 36 15,12 1 45-15,29 4-45 0,27 5 30 16,34 4 31-16,15-2-16 0,5-4-45 16,-4 0 65-16,-12-8-65 0,2-4 0 15,-2-3-280-15,-4-12-776 0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2:29.3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132F03-F445-46FF-B97B-EAE92BD27D27}" emma:medium="tactile" emma:mode="ink">
          <msink:context xmlns:msink="http://schemas.microsoft.com/ink/2010/main" type="writingRegion" rotatedBoundingBox="4403,15323 19640,14093 19759,15567 4522,16797"/>
        </emma:interpretation>
      </emma:emma>
    </inkml:annotationXML>
    <inkml:traceGroup>
      <inkml:annotationXML>
        <emma:emma xmlns:emma="http://www.w3.org/2003/04/emma" version="1.0">
          <emma:interpretation id="{A028E650-585C-47C6-843B-E8DFDDFB882B}" emma:medium="tactile" emma:mode="ink">
            <msink:context xmlns:msink="http://schemas.microsoft.com/ink/2010/main" type="paragraph" rotatedBoundingBox="4403,15323 19640,14093 19759,15567 4522,167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DD00BC-43D2-48D6-AD17-56FEA4A08B60}" emma:medium="tactile" emma:mode="ink">
              <msink:context xmlns:msink="http://schemas.microsoft.com/ink/2010/main" type="line" rotatedBoundingBox="4403,15323 19640,14093 19759,15567 4522,16797"/>
            </emma:interpretation>
          </emma:emma>
        </inkml:annotationXML>
        <inkml:traceGroup>
          <inkml:annotationXML>
            <emma:emma xmlns:emma="http://www.w3.org/2003/04/emma" version="1.0">
              <emma:interpretation id="{DD3D9D33-EB01-4CC9-9135-6EBA2C995435}" emma:medium="tactile" emma:mode="ink">
                <msink:context xmlns:msink="http://schemas.microsoft.com/ink/2010/main" type="inkWord" rotatedBoundingBox="4419,15525 5787,15415 5856,16264 4487,16375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550 241 50 0,'-14'-10'323'0,"5"4"1163"0,2 2-1141 0,6 1-154 16,-1 3 112-16,1 0-93 0,1 6-146 15,0 6-63-15,0 6 89 0,0 10 47 16,3 5-54-16,-2 5-41 0,3 1-42 16,-3 1 0-16,2-4-71 0,-3-2-124 15,0-4-29-15,0 1-154 0,-3-5-72 16,-3-1-42-16,1 0-22 0,-7-2-233 15</inkml:trace>
          <inkml:trace contextRef="#ctx0" brushRef="#br0">201 773 1115 0,'2'8'1535'0,"-2"-6"-1149"0,0-2-63 16,1 0-16-16,-1 0-89 15,2-1-96-15,2-6-84 0,0-6-35 0,0-7 11 16,4-8-14-16,1-11-22 0,2-9-85 16,0-3-202-16,3-5-175 0,-5 2-735 15,2 2-568-15</inkml:trace>
          <inkml:trace contextRef="#ctx0" brushRef="#br0">398 422 2346 0,'0'-2'497'0,"5"-1"-432"0,6 0-14 16,2-2 80-16,6 0-41 0,3-2-23 15,3-1-29-15,1-2-22 0,2 2-12 0,-6-2-3 16,2 2-1-16,-3 2-47 0,-4-1-135 16,-5 2-211-16,-3-2-198 0,-6 1-409 15,-3-2 182-15</inkml:trace>
          <inkml:trace contextRef="#ctx0" brushRef="#br0">0 3 2395 0,'0'-3'1495'0,"0"2"-1279"0,0 1-13 0,0 0 131 16,0 0-58-16,0 0-56 0,0 1-46 15,0 0-31-15,0-1-49 0,0 0-88 16,1 2-6-16,-1-1-94 0,0 3-18 16,3 4 5-16,2 2-70 0,3 11-117 15,2 2-244-15,-5 5-264 0,1 0-587 16,-3-5 85-16,-3-4 565 0</inkml:trace>
          <inkml:trace contextRef="#ctx0" brushRef="#br0">52 282 225 0,'2'5'2500'0,"-2"-2"-2117"16,0 0-256-16,0 1 71 16,3-2-81-16,0 5-117 0,-1 2-130 0,2 3 41 15,4 6 16-15,1 8-260 0,1 2-413 16,-3 3-788-16,0-3 889 0</inkml:trace>
          <inkml:trace contextRef="#ctx0" brushRef="#br0">265-76 1018 0,'-2'0'1908'16,"2"0"-1604"-16,0 0-183 0,0 0 0 16,0 0-51-16,2 0-70 0,4 0-41 15,-1 0-36-15,4 3 77 0,2 0 39 16,1 2-1-16,0 0-26 0,1 2-12 0,-8 1-283 15,-2 2-330-15,-3 3-664 0,0 0 269 16</inkml:trace>
          <inkml:trace contextRef="#ctx0" brushRef="#br0">220 165 2233 0,'0'0'559'0,"7"0"-405"0,7-3 26 0,2-2 24 16,6-3-67-16,4 1-67 0,5-1-20 15,0-2-9-15,2 2-28 0,-1 0-13 16,1 0 0-16,-1-1 27 0,-4 1-9 16,-3 0-17-16,-5 5-2 0,-6 0-20 0,-3 3-99 15,-5 1-201-15,-6 10-151 0,0 6-103 16,-6 8-203-16,-8 4 58 0,-5 7 208 16</inkml:trace>
          <inkml:trace contextRef="#ctx0" brushRef="#br0" timeOffset="145.0534">457 727 746 0,'-8'2'1014'0,"5"0"-425"16,2-2 4-16,1 0-117 0,0 0-188 15,0 0-136-15,0 0-127 0,4-3-25 16,7-1-114-16,8-4 114 0,9-2 10 16,6-3 25-16,6-1-35 0,5 2 2 15,3-1-24-15,2 1 18 0,1 2 4 0,1-1 18 16,3-1-18-16,-7 1-96 15,0-1-314-15,-6 2-724 0,-8-1-986 0</inkml:trace>
          <inkml:trace contextRef="#ctx0" brushRef="#br0" timeOffset="313.4311">1294 278 3627 0,'2'3'391'16,"-1"-3"-391"-16,1 1-113 0,1 3 0 16,2 1 68-16,-2 3-5 0,0 2-165 15,0 0-405-15,0 1-818 0,-3 1 423 16</inkml:trace>
          <inkml:trace contextRef="#ctx0" brushRef="#br0" timeOffset="425.9157">1372 473 2259 0,'1'3'1006'15,"1"2"-917"-15,1-2 13 0,0 2 73 16,2-3-68-16,1 3-107 0,2-2-2 16,-4 0-45-16,4-2-233 0,-3-1-731 15,-4 0-1092-15</inkml:trace>
        </inkml:traceGroup>
        <inkml:traceGroup>
          <inkml:annotationXML>
            <emma:emma xmlns:emma="http://www.w3.org/2003/04/emma" version="1.0">
              <emma:interpretation id="{0E2ADBC7-6C85-4E8A-BA21-C3A25014AB67}" emma:medium="tactile" emma:mode="ink">
                <msink:context xmlns:msink="http://schemas.microsoft.com/ink/2010/main" type="inkWord" rotatedBoundingBox="6163,15293 7970,15147 8051,16141 6243,16287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3371.0646">3029 169 2315 0,'-8'-4'587'16,"2"3"-190"-16,1 1-25 0,-1 0-142 15,0 5-121-15,0 3-52 0,0 3-32 0,-5 6-24 16,1 4-1-16,1 9-16 16,-2 0-12-16,3 4-3 0,1-2-38 0,4-5-117 15,0-6-137-15,3-7-178 16,0-8-258-16,1-6-491 0</inkml:trace>
          <inkml:trace contextRef="#ctx0" brushRef="#br0" timeOffset="3238.1637">3052-33 1985 0,'-12'-5'359'0,"4"1"-103"0,2 4 56 15,3 0-30-15,3 0-24 0,0 0-96 16,0 5-83-16,1 8-77 0,7 12 26 0,4 11 20 15,-1 13 21-15,5 7-12 0,-1 5 8 16,-1-2-21-16,0-1 19 0,-3-2-38 16,1-7 6-16,-4-3 16 0,2-8-35 15,-3-7 16-15,-1-8-28 0,-2-8-8 16,-3-4 8-16,1-6 0 0,-2-5-62 16,0 0-76-16,0-8-88 0,0-8-106 0,-5-9-626 15,0-6-146-15,-5-7-201 0</inkml:trace>
          <inkml:trace contextRef="#ctx0" brushRef="#br0" timeOffset="3487.6734">3046 231 1143 0,'6'0'719'0,"2"0"-523"0,1 0 60 16,2 2 6-16,3 3-140 0,2 1-35 16,1 2-3-16,0 2-42 0,0 1-42 15,-2 0-32-15,-1 2-471 0,-5-5-1012 16</inkml:trace>
          <inkml:trace contextRef="#ctx0" brushRef="#br0" timeOffset="3648.1818">3130 31 111 0,'0'0'2622'0,"0"0"-2468"0,7 2-67 15,6 5-87-15,2 0 109 0,1 3-16 16,4 0-36-16,0 5-6 0,0 1-38 0,-1-1-13 15,-2-1-10-15,-3-3-287 0,-3-2-399 16,-7-4-706-16</inkml:trace>
          <inkml:trace contextRef="#ctx0" brushRef="#br0" timeOffset="4121.836">3217-357 1782 0,'-21'-26'601'0,"6"12"-272"0,7 9 44 15,7 5-98-15,1 6-193 0,7 14-82 16,10 14 0-16,7 27 74 0,14 37-27 16,1 32-12-16,5 6 0 0,-6-6-10 15,-5-23-24-15,-5-22-1 0,-7-17-73 16,0-19-155-16,-7-19-571 0,-2-12-459 0</inkml:trace>
          <inkml:trace contextRef="#ctx0" brushRef="#br0" timeOffset="3946.7886">3272 13 79 0,'0'-7'2430'0,"0"2"-2162"0,10-3-230 16,4 0 129-16,4 1-13 0,7-3-74 15,3 1-10-15,1 1 23 0,2 1-7 16,-1 5-29-16,-1-1-26 0,-2 3-15 0,-4 0 13 16,-6 0-4-16,-3 3-9 0,-6 1-3 15,-5 4 25-15,-3 3 9 0,-3 7 22 16,-8 5-22-16,-11 8-47 0,-1 2-92 16,-5 2-37-16,-3-1-65 0,0-4-45 15,3-3 137-15,6-9 102 0,2-7 108 16,11-5 36-16,1-6-10 0,7 0 2 0,1 0-16 15,0-5-82-15,1-1-38 16,10-1-104-16,3-3 88 0,5 0-13 0,5-1 26 16,0-3-9-16,0 1-11 0,-2 0-11 15,1-2-78-15,-6 1-136 0,-3-1-217 16,-4-2-302-16,-6 1-898 0</inkml:trace>
          <inkml:trace contextRef="#ctx0" brushRef="#br0" timeOffset="2204.3166">1812 261 2032 0,'-12'-2'602'0,"2"2"-435"0,7 0-9 0,2 0 98 15,1 3-87-15,0 4-150 16,0 10 0-16,4 8-3 0,6 9 13 0,0 7-1 16,4 3-9-16,-1 0-17 0,-1-3 13 15,2-6-15-15,-2-7-15 0,2-7 12 0,-4-4 3 16,-1-7-25-16,2-4-20 0,-3-4 4 15,4-2 9-15,4-5 18 0,7-10 14 16,-1-8 70-16,4-10-19 0,3-6-51 16,2-6-28-16,2-4-55 0,-1 0-13 15,3 5 17-15,0-1 56 0,-2 7 1 16,-2 2 3-16,0 3 19 0,-3 5-4 16,-7 5 4-16,0 5 26 0,-3 5 16 15,-9 5 15-15,1 4-12 0,-4 4-16 16,-4 0-4-16,2 1 32 0,-2 3 13 15,-2 5 38-15,0 2 47 0,0 5 18 16,-5 4-57-16,-3 1-66 0,-3-1-28 0,2-2-6 16,-5-3-16-16,0-5-50 0,-1-3-88 15,-1-4-57-15,-1-3-157 0,-1-10-212 16,1-7-163-16,-2-9-44 0,2-7 44 16,-2-8 196-16</inkml:trace>
          <inkml:trace contextRef="#ctx0" brushRef="#br0" timeOffset="1685.4481">1893-71 2757 0,'1'-2'580'0,"-1"2"-386"0,0 0-83 15,0 3-10-15,2-1 28 0,-1 3-129 16,4 4-28-16,3 7 28 0,1 7 44 15,3 9 35-15,-1 8-1 0,2 3-50 16,-4 1-27-16,-1 4 27 0,1-1-28 16,-6-2-32-16,2-4-115 0,-1-6-178 15,-1-9-393-15,1-7-807 0,-4-10 262 16</inkml:trace>
          <inkml:trace contextRef="#ctx0" brushRef="#br0" timeOffset="1825.9275">2066 177 2690 0,'5'-1'325'0,"-5"1"-325"0,4 0 0 16,1 0 3-16,1 0 58 0,4 0-20 16,-1-3-22-16,3-1 4 0,1 2-23 15,-6-1-84-15,3 1-260 0,-4 2-322 16,-4 0-428-16,-2 2 350 0</inkml:trace>
          <inkml:trace contextRef="#ctx0" brushRef="#br0" timeOffset="2473.9067">2106-163 862 0,'-10'-30'1238'0,"5"9"-1047"0,3 9 36 15,2 8 63-15,0 4-171 0,0 0-42 16,5 9-39-16,6 10 1 0,4 10 133 16,2 12 80-16,8 22-132 0,-5 18-47 15,-1-6-32-15,-3-8 13 0,-4-13-17 16,0-15-24-16,4 0-13 0,6 2-13 16,2-8-9-16,6-4 7 0,2-6 15 15,7-2-32-15,1-6 32 0,4-3 11 0,-1-4-11 16,2-5 1-16,-1 0 2 0,-6-2 28 15,-3-1-6-15,-6 0-23 0,-6 0 1 16,-3-4 22-16,-1 1 19 0,-4 0-6 16,-5 1-7-16,-2 0-12 0,-4 2 3 15,-2-1 9-15,-1-1 28 0,-1 2 32 16,0 0 40-16,-4-3-1 0,-7 1-130 0,-8-8-6 16,-7-1-418-16,-5-9-604 15,-3-4-1221-15,-2-5 1498 0</inkml:trace>
          <inkml:trace contextRef="#ctx0" brushRef="#br0" timeOffset="3033.3317">3015-301 2445 0,'3'0'425'0,"-3"0"-207"0,0 0-13 16,0 0 27-16,0 0 27 0,0 0-48 16,0 3-46-16,-3 1-40 0,-5 3-4 15,-1 5-55-15,-7 8-66 0,-5 3-28 16,-3 7 4-16,-3 3-17 0,-1 1 4 15,-3 3-47-15,1-2-16 0,4-4 10 16,4-6 55-16,5-5 23 0,6-7 11 16,5-5-21-16,0-2-6 0,4-4 26 15,2-2-11-15,0 0-25 0,0 0-40 0,11-3-39 16,8-2 79-16,7-3 38 0,8 1 54 16,8-4-16-16,1-1-13 0,-1-1-12 0,0 1-13 15,0 0 0-15,-6 2 0 0,1 0-17 16,-6 3 17-16,-8 1 0 0,0-1-40 15,-7 5-128-15,-5 2-175 0,-5 0-238 16,-6 2-154-16,0 6-4 0,-8 2-89 16</inkml:trace>
        </inkml:traceGroup>
        <inkml:traceGroup>
          <inkml:annotationXML>
            <emma:emma xmlns:emma="http://www.w3.org/2003/04/emma" version="1.0">
              <emma:interpretation id="{897270A6-7593-4006-AD42-65F574392D47}" emma:medium="tactile" emma:mode="ink">
                <msink:context xmlns:msink="http://schemas.microsoft.com/ink/2010/main" type="inkWord" rotatedBoundingBox="8184,15129 11181,14887 11262,15888 8265,16130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6779.347">5336-15 2958 0,'0'0'396'0,"0"0"-396"16,8 0 1-16,9-4 38 0,3-1 69 0,8-1-39 16,6-2-12-16,6 1-30 0,-4-1-25 15,-1 1-2-15,0 2 0 0,-3 0-1 16,-6 1-15-16,-4 2-47 0,-8 2-77 15,-6 0-134-15,-3 0-137 0,-5 3-106 16,0 4-42-16,-10-1-187 0</inkml:trace>
          <inkml:trace contextRef="#ctx0" brushRef="#br0" timeOffset="6614.7711">5347-460 3313 0,'7'0'223'0,"6"0"-222"0,7 0-1 0,5 0 79 16,7 0-10-16,7-2 10 0,-3 2-35 15,1-1 13-15,0 1-22 0,-3 0-17 16,-1 0-5-16,-4 0 3 0,-4 1-16 16,-6 1-41-16,-8 0-79 0,-8 4-145 15,-3 4-220-15,-8 6-133 0,-11 6-436 16,-5 5-310-16</inkml:trace>
          <inkml:trace contextRef="#ctx0" brushRef="#br0" timeOffset="5061.2342">3998-470 2975 0,'0'3'317'16,"0"-1"-314"-16,1 0-6 0,10 1 6 15,3 2 7-15,6 3 47 0,5 0 16 16,3 0-16-16,2 1-25 0,-3-3 6 15,0 3-36-15,-2-5-2 0,-5 1 22 16,-2 0-3-16,-5-2-19 0,-4 1-3 16,-3-1-25-16,-4-1-20 0,-2 2-31 0,0 1-30 15,-8 5 62-15,-4 3-1 16,-5 5-99-16,-4 4-26 0,-3-1 57 0,-3 1 3 16,3-1-29-16,-4-3-65 15,0-5 53-15,4-5 154 0,4-3 152 0,6-5 42 16,8 0-52-16,-3-3-52 0,6 0-45 0,1-2 36 15,1 4-81-15,1-2-26 0,0 2-77 16,0-1-6-16,0-4-1 0,4-1 55 16,3-3-16-16,0-2-62 0,3-4-84 15,-3-2 32-15,3-3-24 0,-3-2 85 16,0 0-51-16,-4 3 139 0,-3 4 36 16,0 3 45-16,-2 6 118 0,-6 5 143 15,2 2-39-15,-3 6-118 0,0 5-81 16,-1 12 6-16,1 3 27 0,3 7 47 15,1 5 3-15,5 1 20 0,0-1-5 0,0 0-51 16,2-4-3-16,2-4-26 0,6-3-32 16,-4-5 3-16,2-2-38 0,-1-4-16 15,3-4-3-15,0-3-13 0,3-1-3 16,1-4 0-16,4 1 4 0,3-5-17 0,3 0 23 16,4-9 6-16,0-4 41 0,0-3-41 15,-5 3-39-15,-4 1-69 0,-7 4-48 16,-4 3-30-16,-6 2-16 0,-2 3-94 15,-3 3-12-15,-10 9-339 0,-5 4 78 16,-4 2 223-16,-3 3 258 0,-3 3 88 16,-3 2 0-16,-3 5-43 0,-5 2 40 15,-4 0-183-15,-1-1 186 0,3-3 71 16,-3-4 298-16,10-9 132 0,6-3 177 16,13-6-144-16,2-6-106 0,9-1-47 15,4 0-133-15,0-3-248 0,12-3-57 16,11-3 57-16,10-1 6 0,9-7 48 0,6-1-54 15,6-3-6-15,0 1 2 0,2 2 3 16,-6 2 1-16,-2 1 4 0,-6 2-4 16,-8 0-10-16,-8 5-85 0,-7 3-93 0,-7 3-170 15,-7 2-281-15,-5 0-572 0</inkml:trace>
          <inkml:trace contextRef="#ctx0" brushRef="#br0" timeOffset="5328.4864">4268 98 714 0,'-3'0'1602'0,"3"3"-1256"15,0 6-256-15,0 8-58 0,1 8 87 16,5 6 48-16,4 2 70 0,4 5-53 16,-5-2-54-16,3 1-16 0,-1 0-45 15,-2-2-15-15,-1-4-7 0,-3-4 9 16,1-6-15-16,-6-8-28 0,2-5-1 16,-2-5 7-16,0-3 19 0,0 0 21 0,-2 0 12 15,-7 0-71-15,-5 0-68 0,-3-3-139 16,-3-2 53-16,-8 0 41 0,0-2-4 15,-2-1 104-15,1-1 13 0,1-1 155 16,3-2-35-16,8 2-70 0,3 1 32 16,8 2 34-16,6 2-116 0,3 2-97 0,14-1-114 15,6-2 151-15,16-7 19 0,4 0-54 16,7-1-271-16,0-2-782 0,-4-2-863 16</inkml:trace>
          <inkml:trace contextRef="#ctx0" brushRef="#br0" timeOffset="5611.0992">4503-201 3142 0,'0'0'493'0,"0"0"-443"0,5 5-50 15,0 5-6-15,5 3 6 0,4 5 57 16,0 7 41-16,3 6-4 0,0 2-13 16,1-2-27-16,-3-1-53 0,1-6 0 15,-1-3-1-15,-1-6 0 0,1-3-24 16,3-6-45-16,-1-6 12 0,4 0 1 16,-1-8-70-16,1-5-58 0,0-5-147 0,1-3-201 15,-3-1-232-15,-1-2-658 0</inkml:trace>
          <inkml:trace contextRef="#ctx0" brushRef="#br0" timeOffset="6230.9842">4674 368 1830 0,'-6'0'1084'0,"4"0"-1001"0,2 0-31 16,0 0 47-16,0 0 3 0,9 0-102 0,5 0 0 16,3 3 109-16,5-1-20 0,3 4-38 15,4-5-49-15,1-1 0 0,2 0 23 16,6-5 19-16,0-6 13 0,1-2-9 16,0-3-16-16,-3-1-30 0,-4-2 0 15,-4 1 23-15,-3 1-22 0,-5 0-3 16,-1 3-24-16,-5 1-4 0,-4 2 9 15,-2 5 3-15,-3 1 13 0,-4 4 3 16,-1 1 23-16,0 0 59 0,0 3 22 16,0 2 18-16,0 1 10 0,-1 7-64 15,-2 4-68-15,1 6-1 0,-1 4 0 0,3 7-10 16,0-3-20-16,0-1-88 16,5-7-167-16,-1-5-283 0,1-8-902 0,-3-7-222 15</inkml:trace>
          <inkml:trace contextRef="#ctx0" brushRef="#br0" timeOffset="5940.7462">4696-344 1932 0,'-2'-1'965'0,"2"1"-965"16,0 13-35-16,5 10 35 0,6 10 202 15,1 11 21-15,2 10-38 0,0 5-11 16,-3 4-82-16,1-4-61 0,-3 0-31 16,-1-3 0-16,0-5-54 0,-5-4-60 15,0-5-226-15,-3-7-257 0,0-5-226 16,-1-8-446-16</inkml:trace>
          <inkml:trace contextRef="#ctx0" brushRef="#br0" timeOffset="5772.4901">4939-267 2150 0,'0'-4'466'0,"0"2"-135"15,0 2-24-15,0 0-58 0,0 2-12 16,0 1-101-16,0 3-89 0,3 3-44 16,5 7-3-16,0 7 75 0,1 6-19 15,-1 5-34-15,-2 0 3 0,-2 1-25 16,-2-3 0-16,-2-6-15 0,2-4-98 0,-2-7-101 15,0-7-166-15,0-5-209 0,-2-3-432 16,-3-10-476-16</inkml:trace>
          <inkml:trace contextRef="#ctx0" brushRef="#br0" timeOffset="8738.3224">5455-251 1246 0,'-3'-6'508'0,"-5"3"-260"16,5 0 31-16,-1 1 63 0,1 0-26 15,-1 1-76-15,3-2-42 0,-1 3-11 16,2 0-19-16,0 0-42 0,0 0-57 16,0 0-66-16,0 5-3 0,0 3-57 0,8 5-24 15,3 10 51-15,4 5 29 0,1 8 2 16,1 5-2-16,2 3-49 0,-5 0-188 16,3-4-305-16,-3-4-498 0,1-6-720 15</inkml:trace>
          <inkml:trace contextRef="#ctx0" brushRef="#br0" timeOffset="6919.6987">5551-35 216 0,'-17'0'1837'16,"5"0"-1475"-16,4 0-20 0,0 0 31 16,2 2-124-16,2 7-135 0,-1 7-85 15,0 11 34-15,2 7 32 0,2 9-63 16,-4 4-17-16,3 0-15 0,2 0 0 15,0-8-25-15,2-8-124 0,6-6-143 16,1-12-44-16,2-10-203 0,1-4-169 16,1-14-348-16,1-7 434 0</inkml:trace>
          <inkml:trace contextRef="#ctx0" brushRef="#br0" timeOffset="7142.3927">5644 81 979 0,'11'-20'368'16,"-5"8"32"-16,-1 5-48 0,-3 7-112 15,-1 2-20-15,-1 8 47 0,0 6-122 16,0 5-17-16,0 7-3 0,0 2-39 15,2 1-58-15,2-1-12 0,3-4 10 0,2-4-23 16,2-3 13-16,4-5-3 0,2-3 3 16,5-2-1-16,-2-5-11 0,5-2 15 15,1-2 41-15,4 0 7 0,-1-6-7 16,-1 0 22-16,0-2-10 0,-3 0-21 16,-2-2 8-16,-1 0-2 0,-4 0-10 15,-1 0 3-15,-3-1-9 0,-4-1-1 16,-4 2 7-16,-3-1 0 0,-3-4-47 15,-2-2-22-15,-8-7-325 0,-6-6-603 16,-1-6-1274-16</inkml:trace>
          <inkml:trace contextRef="#ctx0" brushRef="#br0" timeOffset="7739.5636">6023-138 2994 0,'1'0'247'16,"5"0"-215"-16,4 0-32 0,4 0 70 16,3-2 6-16,4-5-9 0,3 1 60 15,4-4-42-15,-2 2-25 0,2-1-44 16,-3 1-14-16,-4 0 23 0,-2 3-3 16,-7 0-22-16,-4 2-2 0,-5 3-22 15,-3 0 24-15,0 8 6 0,-1 7-5 0,-7 8-1 16,-6 9 19-16,-2 9 1 0,-2 6-20 15,-2 2-3-15,4-3 3 0,7-5 0 16,0-7 3-16,7-7-3 0,2-6 0 16,0-6-13-16,5-4-6 0,2-3-3 15,4-1 0-15,0-5 22 0,3 1 0 16,0-3 0-16,2-5-22 0,1-8-28 16,3-5 6-16,0-5-20 0,0-5-94 15,0-3-117-15,-3-2-107 0,-4 3 141 16,-2 2 102-16,-4 3 139 0,-4 6 6 0,-3 8 81 15,0 4 133-15,0 6 108 0,0 1 58 16,-3 0-38-16,3 0-103 0,0 1-88 16,0-1-73-16,0 2-84 0,0 4-22 15,2 3-81-15,6 7 69 0,2 4 21 16,1 1 10-16,3 0-22 0,-3-1-47 0,0-2-85 16,-2-3-96-16,-3-5-170 0,-1 0-272 15,-3-7-571-15</inkml:trace>
          <inkml:trace contextRef="#ctx0" brushRef="#br0" timeOffset="7327.8521">6006-451 3066 0,'10'7'376'15,"4"-2"-372"-15,7-3 8 0,5 3 77 16,3-4-22-16,2-1 2 0,2 0-34 16,-4-4-7-16,-2-3 16 0,-4 0-44 15,-6 1-19-15,-8 1-193 0,-6 3-350 16,-3 2-565-16,-15 7-569 0</inkml:trace>
          <inkml:trace contextRef="#ctx0" brushRef="#br0" timeOffset="8015.6809">6336-232 3028 0,'-5'-1'479'0,"5"0"-333"0,0 1-74 0,5-1-72 15,4-1-78-15,11-1 78 16,4-2 23-16,7-1 40 0,6-3 25 0,1 1-63 15,3-2-9-15,-2 2-14 0,-2 3-1 16,-2 1-1-16,-4 1-13 0,-3 3 13 16,-3 2 3-16,-3 6 15 0,-5 2 23 15,-3 5-6-15,-5 6 18 0,-6 2 41 0,-3 7 3 16,0 1-13-16,-9 3-28 0,-5 0-7 16,-5 3-21-16,-4-1 3 0,-5 0-14 15,0-6-17-15,2-6-13 0,1-6-30 16,5-11-22-16,3-7-187 0,1-12-303 15,4-14-670-15,1-11-404 0,0-11 953 16</inkml:trace>
          <inkml:trace contextRef="#ctx0" brushRef="#br0" timeOffset="8167.0063">6502-627 2944 0,'-8'13'173'0,"2"8"-128"0,-4 10 6 15,4 10 92-15,0 22-3 0,3 19 16 16,1 19-18-16,2 3-71 0,0-6 8 0,0-12-53 15,0-26-19-15,0-11-3 0,0-16-73 16,0-5-107-16,0 0-204 0,-1 0-250 16,-5-4-555-16,-2-9-268 0</inkml:trace>
        </inkml:traceGroup>
        <inkml:traceGroup>
          <inkml:annotationXML>
            <emma:emma xmlns:emma="http://www.w3.org/2003/04/emma" version="1.0">
              <emma:interpretation id="{D2BC9E26-4A28-411D-8044-BE520FC4C90B}" emma:medium="tactile" emma:mode="ink">
                <msink:context xmlns:msink="http://schemas.microsoft.com/ink/2010/main" type="inkWord" rotatedBoundingBox="11387,15529 12101,15471 12126,15784 11413,15842"/>
              </emma:interpretation>
              <emma:one-of disjunction-type="recognition" id="oneOf3">
                <emma:interpretation id="interp3" emma:lang="x-none" emma:confidence="0">
                  <emma:literal>」</emma:literal>
                </emma:interpretation>
                <emma:interpretation id="interp4" emma:lang="x-none" emma:confidence="0">
                  <emma:literal>〕</emma:literal>
                </emma:interpretation>
                <emma:interpretation id="interp5" emma:lang="x-none" emma:confidence="0">
                  <emma:literal>亠</emma:literal>
                </emma:interpretation>
                <emma:interpretation id="interp6" emma:lang="x-none" emma:confidence="0">
                  <emma:literal>工</emma:literal>
                </emma:interpretation>
                <emma:interpretation id="interp7" emma:lang="x-none" emma:confidence="0">
                  <emma:literal>飞</emma:literal>
                </emma:interpretation>
              </emma:one-of>
            </emma:emma>
          </inkml:annotationXML>
          <inkml:trace contextRef="#ctx0" brushRef="#br0" timeOffset="4.72343E6">6998-28 298 0,'-14'-9'2731'0,"5"3"-2395"16,2 1-120-16,4 3 197 0,2 1-104 16,1 1-182-16,0 0-99 0,0 0-28 15,0 0-34-15,0 1-50 0,3 4-47 16,5 7 106-16,1 4 25 0,2 7 53 15,1 3-25-15,1 2 19 0,-3 2-10 16,1-2-21-16,0-4-16 0,-3-4-1 16,1-5-1-16,-3-2-36 0,2-2 14 15,0-2 22-15,0-1-14 0,1 0-3 16,3 0-9-16,4-3 13 0,-1 0 8 0,5-5 7 16,1 0 16-16,2 0 6 0,5-8 40 15,0-4 16-15,4-6-26 0,1-3 1 16,2-2-16-16,1-1-12 0,0-3-1 15,-1 2-24-15,0-1 0 0,-3 5-27 0,-2 3-14 16,-4 5 20-16,-4 4-38 0,-4 3-84 16,-2 3-87-16,-5 1-122 0,-2 2-256 15,-2 0-443-15,-7 3-344 0,0 2 740 16</inkml:trace>
        </inkml:traceGroup>
        <inkml:traceGroup>
          <inkml:annotationXML>
            <emma:emma xmlns:emma="http://www.w3.org/2003/04/emma" version="1.0">
              <emma:interpretation id="{37716FE4-B14B-40C9-99F6-5CD589935013}" emma:medium="tactile" emma:mode="ink">
                <msink:context xmlns:msink="http://schemas.microsoft.com/ink/2010/main" type="inkWord" rotatedBoundingBox="11477,14996 11902,14962 11954,15601 11529,15635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4.72282E6">7237-173 2342 0,'-2'-3'603'0,"2"1"-372"16,0 0 49-16,0-1-26 0,0 1-142 15,6-2-112-15,5-3 0 0,6-1 16 16,3-1 34-16,5-4-34 0,1-1-15 16,-1 1 1-16,0 1-2 0,-5 2-18 15,-3 2-51-15,-3 2-162 0,-4 1-214 16,-6 3-302-16,-4 2-684 0,0 0 642 16</inkml:trace>
          <inkml:trace contextRef="#ctx0" brushRef="#br0" timeOffset="4.72309E6">7285-332 2521 0,'-2'0'492'0,"2"0"-341"16,0 3-20-16,0 4-36 0,0 6-44 15,0 7-22-15,0 4 28 0,2 8-38 16,2 2 6-16,1 5-6 0,-4-2-3 16,3-3-16-16,-4-1-2 0,0-7-121 15,0-3 33-15,0-5 1 0,0-5 29 16,0-3 50-16,0-5 10 0,0-4 80 15,0-1 19-15,0 0 12 0,0-4 12 16,3-3-37-16,1-1-45 0,4-2 18 16,3-5-35-16,4 0-24 0,1-1-35 15,1 0-3-15,0 2-6 0,0 3-44 16,-1 1-144-16,-4 4-222 0,-3 1-249 16,-2 5-371-16,-6 0-113 0</inkml:trace>
          <inkml:trace contextRef="#ctx0" brushRef="#br0" timeOffset="4.72234E6">7082-309 2177 0,'-2'1'472'0,"0"0"-176"0,1 0 85 15,1 1-16-15,0-1-135 0,0 1-121 16,0 1-109-16,6 6-37 0,2 1 37 15,4 7 50-15,2 3 25 0,0 3-16 16,-1 2-46-16,0-2 1 0,-3 0-13 16,1-2 45-16,-4-3-21 0,0 0-13 0,-1-6-12 15,-3-2-19-15,0-4-97 0,0-1-163 16,0-3-173-16,-1-2-272 0,-2-7-696 16,0-3 142-16</inkml:trace>
          <inkml:trace contextRef="#ctx0" brushRef="#br0" timeOffset="4.72265E6">7106-342 2385 0,'0'-5'429'0,"0"0"-252"16,0 2 63-16,5-2-7 0,3 2-100 15,4-3-38-15,4 0-13 0,2 0-26 16,5-3-15-16,4 1-6 0,1-1-35 16,3-1 12-16,-2 3-14 0,-1 0 4 15,-3 1-2-15,-3 4 4 0,-4 2 14 0,-4 0-15 16,-1 0-2-16,-4 0 1 15,-1 2 16-15,-1 4 8 0,0 1 2 0,-3 0 22 16,2 3 3-16,-1 3-3 0,1 4 40 16,-1 3 19-16,0 3-32 0,-2 3-42 15,3-1-14-15,-1 3-5 0,-2-2 2 16,3-1 25-16,-3-4-30 0,0-2 8 16,-1-3-19-16,-1-3 11 0,1 0 2 15,-2-1 4-15,0 1 11 0,0-2-13 16,0 1-17-16,0-3-83 0,0 0-84 15,-3-4-88-15,0 1-89 0,-4-1-175 16,-2-3-491-16,-2-2-535 0,-3-2 758 0</inkml:trace>
          <inkml:trace contextRef="#ctx0" brushRef="#br0" timeOffset="4.72211E6">7128-577 96 0,'-8'8'1844'0,"2"-1"-1474"15,0-2-228-15,0 0 168 0,3-2 78 0,1 1-110 16,-1-1-60-16,1-1 31 0,2-1-35 16,0 1-68-16,0-1-34 15,0-1-16-15,0 0-13 0,0 0 1 0,0-1-7 16,0-1-22-16,0 0-52 0,5 1-3 15,-3-4-71-15,4 5-37 0,6-5 65 16,5 0 43-16,3 0 59 0,4-3-57 16,-3 0-2-16,1 0 1 0,-3 1-1 15,-4 2-37-15,-1 2 6 0,0 3 9 16,-3-2-8-16,-3 2-97 0,-2 0-85 0,2 2-130 16,-5 1-197-16,-3 7-125 0,0 1-328 15,-3 4-65-15,-8 0 548 0</inkml:trace>
        </inkml:traceGroup>
        <inkml:traceGroup>
          <inkml:annotationXML>
            <emma:emma xmlns:emma="http://www.w3.org/2003/04/emma" version="1.0">
              <emma:interpretation id="{21812108-0570-4C34-9511-03E7F610A517}" emma:medium="tactile" emma:mode="ink">
                <msink:context xmlns:msink="http://schemas.microsoft.com/ink/2010/main" type="inkWord" rotatedBoundingBox="12116,15177 12134,15176 12208,16104 12190,16105"/>
              </emma:interpretation>
              <emma:one-of disjunction-type="recognition" id="oneOf5">
                <emma:interpretation id="interp9" emma:lang="x-none" emma:confidence="0">
                  <emma:literal>1</emma:literal>
                </emma:interpretation>
                <emma:interpretation id="interp10" emma:lang="x-none" emma:confidence="0">
                  <emma:literal>|</emma:literal>
                </emma:interpretation>
                <emma:interpretation id="interp11" emma:lang="x-none" emma:confidence="0">
                  <emma:literal>l</emma:literal>
                </emma:interpretation>
                <emma:interpretation id="interp12" emma:lang="x-none" emma:confidence="0">
                  <emma:literal>丨</emma:literal>
                </emma:interpretation>
                <emma:interpretation id="interp13" emma:lang="x-none" emma:confidence="0">
                  <emma:literal>Ⅰ</emma:literal>
                </emma:interpretation>
              </emma:one-of>
            </emma:emma>
          </inkml:annotationXML>
          <inkml:trace contextRef="#ctx0" brushRef="#br0" timeOffset="4.72363E6">7698-393 225 0,'0'-6'3050'0,"0"3"-2571"15,0 2-181-15,0 1 26 0,0 0-49 16,0 2-207-16,0 5-68 0,0 7-114 16,4 13 18-16,4 14 96 0,0 24 44 0,1 24-23 15,2 24-18-15,-2 7-4 0,-1-2 1 16,-2-12-133-16,-1-16-196 0,-5-11-441 15,0-22-1480-15</inkml:trace>
        </inkml:traceGroup>
        <inkml:traceGroup>
          <inkml:annotationXML>
            <emma:emma xmlns:emma="http://www.w3.org/2003/04/emma" version="1.0">
              <emma:interpretation id="{A2820926-C3C1-4EEC-933E-3BA5853AF21F}" emma:medium="tactile" emma:mode="ink">
                <msink:context xmlns:msink="http://schemas.microsoft.com/ink/2010/main" type="inkWord" rotatedBoundingBox="12709,15732 12722,15731 12726,15778 12713,15780"/>
              </emma:interpretation>
              <emma:one-of disjunction-type="recognition" id="oneOf6">
                <emma:interpretation id="interp14" emma:lang="x-none" emma:confidence="1">
                  <emma:literal/>
                </emma:interpretation>
              </emma:one-of>
            </emma:emma>
          </inkml:annotationXML>
          <inkml:trace contextRef="#ctx0" brushRef="#br0" timeOffset="10736.6065">8298 151 277 0,'0'11'2313'15,"0"0"-2313"-15,-4 1-563 0,-2 3-532 16</inkml:trace>
        </inkml:traceGroup>
        <inkml:traceGroup>
          <inkml:annotationXML>
            <emma:emma xmlns:emma="http://www.w3.org/2003/04/emma" version="1.0">
              <emma:interpretation id="{28EB6E31-A47B-4396-BDC3-BBD56EAFC9AD}" emma:medium="tactile" emma:mode="ink">
                <msink:context xmlns:msink="http://schemas.microsoft.com/ink/2010/main" type="inkWord" rotatedBoundingBox="13107,14673 16981,14360 17066,15411 13192,15724"/>
              </emma:interpretation>
              <emma:one-of disjunction-type="recognition" id="oneOf7">
                <emma:interpretation id="interp15" emma:lang="x-none" emma:confidence="1">
                  <emma:literal/>
                </emma:interpretation>
              </emma:one-of>
            </emma:emma>
          </inkml:annotationXML>
          <inkml:trace contextRef="#ctx0" brushRef="#br0" timeOffset="11499.8677">8789-659 2287 0,'8'3'381'16,"-2"7"-316"-16,0 5 18 0,0 8 203 16,-1 3-24-16,0 6-87 0,-5 2-8 0,0 2-47 15,0 0-13-15,-5 1-50 16,-3 0-29-16,2 1-11 0,-3 1-17 0,1 4-28 16,-1-2-66-16,-2-3-174 0,5-2-62 15,-1-8-137-15,3-7-319 0,2-11-361 16,2-7 361-16</inkml:trace>
          <inkml:trace contextRef="#ctx0" brushRef="#br0" timeOffset="11630.7708">8863-214 1590 0,'5'8'330'0,"1"2"-139"0,2 6 16 16,-2 1-16-16,2 4 48 0,-3-1-98 16,1 0-25-16,-2-4-55 0,0 0-61 15,0-2-10-15,1-8-15 0,0-4-49 16,1-2-206-16,-2-2-296 0,1-14-583 15,0-8 435-15</inkml:trace>
          <inkml:trace contextRef="#ctx0" brushRef="#br0" timeOffset="11811.1282">8952-657 2451 0,'0'0'419'0,"0"0"-262"0,0 1-105 15,0 6-52-15,4 7 29 0,3 5-29 0,2 6 95 16,2 6 39-16,-2 8-57 0,0-1 21 15,-1 1-34-15,-2-5-63 0,-1-5-1 16,0-8-2-16,-1-5-49 0,-1-7-146 16,-1-6-152-16,1-3-228 0,-3-5-150 15,0-13-322-15,2-3 527 0</inkml:trace>
          <inkml:trace contextRef="#ctx0" brushRef="#br0" timeOffset="12504.6585">9074-48 1159 0,'-4'3'1173'0,"1"-3"-782"0,1 0 1 15,2 0-99-15,0-3-131 0,8 1-162 16,7-4-24-16,8-1 24 0,7-1 25 16,7-4-22-16,7-2-2 0,2 2-1 15,4-3-32-15,2 0-73 0,-2-2-147 16,0 1-339-16,-5 0-580 0,-4 3-91 15</inkml:trace>
          <inkml:trace contextRef="#ctx0" brushRef="#br0" timeOffset="12036.1649">9032-716 173 0,'0'-8'1642'0,"0"6"-1310"15,0-1-225-15,2 3-23 16,6-2 10-16,1 2 3 0,2 0-14 0,1 0 30 16,1 0 10-16,2 0-17 0,1 2-42 15,-1 6-64-15,1 2 16 0,-1 3 38 16,2 2 7-16,-3 6 35 0,0 5-4 16,0 2 13-16,-3 5 10 0,1-2-11 0,-2 0-50 15,-1-1-29-15,-1-2-23 0,-1-2 17 16,-2 0-19-16,1-4 16 0,-1-1-16 15,-2-3-39-15,-1-4-116 0,-2-5-93 16,0-1-158-16,0-3-304 0,-5-3-494 16,-4-2 457-16</inkml:trace>
          <inkml:trace contextRef="#ctx0" brushRef="#br0" timeOffset="12187.3864">9084-468 1382 0,'-7'-7'1021'0,"1"4"-828"0,5 1-35 0,1 1-26 15,0-1-132-15,10 1-61 0,6-2 61 16,3 2 32-16,1 1-16 0,3 0-16 16,-3 0-25-16,0 0-88 0,-4 5-190 0,-7 0-209 15,-3 2-231-15,-6 2 0 0,0 1 348 16</inkml:trace>
          <inkml:trace contextRef="#ctx0" brushRef="#br0" timeOffset="12338.446">9104-324 258 0,'0'0'1296'0,"0"0"-1071"16,6 0-163-16,5 0 94 0,3 0 3 16,3 0-42-16,1 0-49 0,3 0 3 15,-1 0-48-15,-2 0-23 0,-1-3-27 16,-1 3-116-16,-4 0-165 0,-4 0-210 16,-5 0-179-16,-3 3 130 0,0 4 392 0</inkml:trace>
          <inkml:trace contextRef="#ctx0" brushRef="#br0" timeOffset="13539.8618">9431-328 1548 0,'-9'4'368'0,"5"-4"-92"0,3 0 90 16,1 0-99-16,5 0-254 0,8-3 38 15,11-5 58-15,8-2 109 0,7-3-68 16,11-4-61-16,-1-1-63 0,1 1-23 15,-2 0 16-15,-3 0-16 0,-3 4 5 0,-8 2-8 16,-6 4-2-16,-8 2-9 16,-3 2 10-16,-8 3-27 0,-6 0-16 0,-3 0-7 15,0 3 16-15,-1 2 16 0,-7 5-17 16,-3 0-43-16,-1 3 21 0,1 0 36 16,2-1 6-16,-1-1 16 0,6-3 0 15,1 1 1-15,0 0 18 0,1 2 48 16,0 1-16-16,2 1-49 0,0 0-2 15,0 2 2-15,0 0-2 0,0 0-22 16,0 0-131-16,0-2-188 0,0-1-322 0,0-1-575 16,0-5 511-16</inkml:trace>
          <inkml:trace contextRef="#ctx0" brushRef="#br0" timeOffset="12748.5913">9546-771 3199 0,'0'-1'420'0,"0"1"-335"0,0 0-83 15,0 2-2-15,3 7-51 0,3 6 51 16,0 7 3-16,6 5 63 0,-1 3-18 0,0 1-33 16,0-3 17-16,-2-2-32 0,-2-6-73 15,0-7-192-15,-2-5-240 0,-2-7-547 16,-1-1-377-16,-2-9 934 0</inkml:trace>
          <inkml:trace contextRef="#ctx0" brushRef="#br0" timeOffset="13774.1044">9801-303 1129 0,'-1'0'566'0,"-1"0"-298"16,1 0-48-16,-2 0 23 0,1 0 32 16,-3 2-15-16,1-2-17 0,-1 3-48 15,-3 2 30-15,-1 2-4 0,-3 4-123 16,-1 1-83-16,-1 4-13 0,0 2 11 16,0 1-13-16,4 0 0 0,-1-1-19 15,0 0-6-15,2-2-6 0,1-1-73 16,2-2-86-16,1-3-64 0,2-3-88 15,1-5-173-15,2-2-238 0,0-6-369 0,0-7 594 16</inkml:trace>
          <inkml:trace contextRef="#ctx0" brushRef="#br0" timeOffset="13949.8987">9645-240 370 0,'0'0'1725'0,"0"0"-1269"16,1 0-250-16,2 0-67 0,4 0-40 15,0 0-60-15,9 0 66 0,4 3 49 16,6 1-52-16,5 3-4 0,8 2-34 15,1 2-26-15,7-1-36 0,3 3 41 16,-1-1-42-16,1 1 14 0,-4-3 4 16,-1-1-17-16,-3 0-2 0,-6-1-19 15,-4-3-98-15,-2 1-144 0,-7-5-159 16,-7 0-339-16,-7-1-772 0,-8 0 961 0</inkml:trace>
          <inkml:trace contextRef="#ctx0" brushRef="#br0" timeOffset="12958.6938">9637-872 2270 0,'5'-4'268'0,"1"2"-265"0,3 2 78 0,2 0 22 15,3 0-38-15,3 0 38 16,0 5 35-16,0 0-61 0,0 3-42 0,-1-1-10 15,-4 1-22-15,1 2 17 0,-3 0 18 16,0 5 39-16,-4 1 31 0,0 1 12 16,-3 3-59-16,0 3-11 0,-1 0-31 15,-2-2-3-15,0 0-16 0,0-3-47 0,0-3-201 16,-5 0-158-16,-3-4-384 0,1-2-707 16,-4-9 875-16</inkml:trace>
          <inkml:trace contextRef="#ctx0" brushRef="#br0" timeOffset="13262.2108">9668-685 2274 0,'0'-5'262'0,"3"2"-226"15,5-2-27-15,3 0 101 0,3-1-10 16,3 2-65-16,-2 1 1 0,-1 2-24 16,-1 1-12-16,-6 0-29 0,-2 1 10 15,-2 5-23-15,-3 1-6 0,0 4-20 0,-6 3-67 16,-3 2-66-16,-2-1-129 0,-2 1-45 15,1-1-129-15,1-5-8 0,2-2 127 16,1-3 212-16,3-2 173 0,2-3 313 16,3 0 294-16,0 0-220 0,0 0-97 15,0 0-89-15,3 0-31 0,5-3 77 0,1 0-14 16,4 0-59-16,-1 1-39 0,1-2-74 16,-4 3-59-16,0-1-2 0,-3 2-3 15,-1 0-45-15,-3 0-113 0,-2 0-146 16,0 7-187-16,-10-1-118 0,0 6-26 15,-6-1 233-15,-1 1 200 0</inkml:trace>
          <inkml:trace contextRef="#ctx0" brushRef="#br0" timeOffset="14151.1904">10012-281 785 0,'0'0'1402'0,"5"0"-1240"16,4 0-75-16,4 0 13 0,1-2-70 15,4-1-30-15,1 0-119 0,-1-3-358 0,1 0-850 16,-5-2 684-16</inkml:trace>
          <inkml:trace contextRef="#ctx0" brushRef="#br0" timeOffset="15182.5379">10439-349 2628 0,'-14'-3'408'16,"0"2"-261"-16,1 1-29 0,2 1 38 15,-1 4-64-15,-2 5-92 0,0 2-17 16,0 4-18-16,2 4-9 0,-1-2-45 16,4-1-173-16,3-5-204 0,3-4-181 0,1-8-569 15,2-3 547-15</inkml:trace>
          <inkml:trace contextRef="#ctx0" brushRef="#br0" timeOffset="14837.2024">10254-649 2646 0,'-1'0'479'0,"1"-3"-368"0,0 1-111 0,4 1 67 16,5-1 7-16,7-3-11 0,4 0-21 16,5 0-27-16,4-1-2 0,2-4 16 0,0 2-29 15,2-1-18-15,-4 0-17 16,-1 0-118-16,-6 1-218 0,-6 2-313 0,-7 1-702 16,-5 1 555-16</inkml:trace>
          <inkml:trace contextRef="#ctx0" brushRef="#br0" timeOffset="15303.7278">10394-449 341 0,'10'0'1422'0,"3"0"-1269"0,-1 0-3 15,4 5 12-15,1 0-98 16,1 0-34-16,1 2-29 0,0-2 18 0,-1-1-19 16,1-2-167-16,-4-2-321 0,-1 0-660 15,-6-2 609-15</inkml:trace>
          <inkml:trace contextRef="#ctx0" brushRef="#br0" timeOffset="15047.9228">10380-868 74 0,'-3'0'2208'0,"1"4"-2005"16,2 12-180-16,0 10-23 16,3 15 226-16,3 7-27 0,4 10-58 0,0 4-22 15,3 2 50-15,1-2-7 0,0-2-70 16,-2-5-57-16,1-3 15 0,-4-5-12 15,-1-4-10-15,-1-5-26 0,-2-6-2 16,1-9-15-16,-1-3-45 0,-4-7-168 0,1-7-226 16,-2-5-567-16,0-2-405 15,0-12 904-15</inkml:trace>
          <inkml:trace contextRef="#ctx0" brushRef="#br0" timeOffset="15485.064">10603-549 884 0,'-2'0'1268'0,"2"0"-964"15,0 9-291-15,0 5 49 0,3 8 115 16,4 7-29-16,0 9-10 0,0 2-26 16,-1 2 29-16,0-1-10 0,-3-1-52 15,2-4-37-15,-1-4-8 0,0-9-34 16,-1-5-22-16,-2-6-16 0,5-10-99 16,-3-2-179-16,1-9-144 0,2-9-117 15,-2-10-460-15,1-6 388 0</inkml:trace>
          <inkml:trace contextRef="#ctx0" brushRef="#br0" timeOffset="16027.538">10651-342 1610 0,'-2'0'456'0,"2"0"-259"0,0 0-6 16,0 0 9-16,7-2-80 0,3-1-37 16,6-2 4-16,4-1 6 0,6-2-13 15,4-1-45-15,-2 1-35 0,0 2 0 16,-5 2-64-16,-1 3-67 0,-7 1-107 15,-4 0-101-15,-3 1-147 0,-7 9-192 16,-1 1-121-16,-3 4 450 0,-8 3 281 0</inkml:trace>
          <inkml:trace contextRef="#ctx0" brushRef="#br0" timeOffset="15878.5147">10662-599 2289 0,'-5'-4'462'0,"4"2"-211"16,1 1-162-16,0 1-89 0,10-2-3 15,3 2 3-15,5 0 83 0,3 0 0 16,2 0-22-16,-5 0-59 0,1 2 1 16,-5 3-3-16,-3-2-25 0,-3 5-100 15,-4 2-121-15,-4 5-89 0,0 1-105 16,-6 5-240-16,-5-1-374 0</inkml:trace>
          <inkml:trace contextRef="#ctx0" brushRef="#br0" timeOffset="15710.1216">10691-806 1618 0,'-4'-26'492'0,"1"8"-317"0,1 5-26 15,2 7 83-15,0 4-61 0,0 2-81 16,3 0-64-16,6 11 54 0,4 4 6 16,-1 8-12-16,7 8 34 0,-2 9-3 15,0 6-28-15,0 5 24 0,0 2-3 16,-2 6 0-16,-1 0-13 0,2 3-22 15,-2-2 0-15,-2-3-7 0,1-8-55 16,-4-6 30-16,-1-6-12 0,0-6-19 16,-4-9 0-16,1-7-2 0,-2-5-20 15,-2-4-19-15,-1-4-56 0,0-2-95 16,0 0-109-16,0-2-187 0,-4-10-512 16,-5-7-410-16,-4-4 865 0</inkml:trace>
          <inkml:trace contextRef="#ctx0" brushRef="#br0" timeOffset="16155.5316">10778-199 1659 0,'-3'2'805'16,"3"-2"-370"-16,0 0-156 0,0 0-107 15,5-2-172-15,9-1 51 0,3-1-51 16,9-2 22-16,5-1-22 0,3-1-3 15,3-5-41-15,2-1-189 0,-2-6-462 16,-3-2-1124-16,-3-6 1190 0</inkml:trace>
          <inkml:trace contextRef="#ctx0" brushRef="#br0" timeOffset="16795.9822">11080-393 1914 0,'-9'8'425'0,"4"-6"-47"16,4 0 68-16,1-2-191 0,3 0-239 15,9 0 19-15,5-2-35 0,8-5 82 16,6-1-21-16,3-1-30 0,4-2-28 15,-3 0 1-15,-1 3 18 0,-3-2-22 16,-3 0-22-16,-3 4-54 0,-8-1-115 16,-4 2-215-16,-7 4-290 0,-5-1-706 0</inkml:trace>
          <inkml:trace contextRef="#ctx0" brushRef="#br0" timeOffset="16338.5028">11032-965 3675 0,'0'0'455'0,"0"0"-455"0,0 0-53 15,0 0-66-15,5 2-57 0,6 3 69 16,3 2 53-16,3 3-155 0,3 1-412 16,0-3-647-16,-3-5-255 0</inkml:trace>
          <inkml:trace contextRef="#ctx0" brushRef="#br0" timeOffset="16657.9242">11392-999 1940 0,'3'1'422'15,"-1"1"-371"-15,-2-2 88 0,1 0 122 16,-1 2 31-16,0 3-43 0,0 1-23 0,-6 7-14 16,-5 2-80-16,-6 6-92 15,-3 3-40-15,-5 3-34 0,-4 3-13 0,-5 1-136 16,-4 2 28-16,1-2 28 0,0-4-10 15,6-4 96-15,8-5 41 0,7-6 54 16,5-6-6-16,8-3 3 0,2-1 38 16,1-2-4-16,0 0-85 0,9 0-6 15,7-3 6-15,10-3 61 0,5-1 25 16,5 0-52-16,5-3-9 0,1 0-9 16,0-1 2-16,-2 1-17 0,-2 0 0 15,-3 0 12-15,-4 2-13 0,-6 0-1 0,-6 3-25 16,-10 2-49-16,-6 3-64 0,-3 0-42 15,-6 5-11-15,-10 8-80 0,-2 6-176 16,-9 3-44-16,-5 9-29 0,-5 3-268 16,-7 4 109-16</inkml:trace>
          <inkml:trace contextRef="#ctx0" brushRef="#br0" timeOffset="16967.394">11297-549 879 0,'-4'5'1970'0,"-2"5"-1797"15,1 3-154-15,2 8 100 0,1 6 59 16,2 6-3-16,0 4-26 0,0 1-4 16,0 0-38-16,0 0-60 0,0-6-45 0,3-1-2 15,4-6 0-15,-4-4-72 0,1-6-139 16,-1-6-173-16,-3-6-293 0,4-3-695 16,-4-10 166-16</inkml:trace>
          <inkml:trace contextRef="#ctx0" brushRef="#br0" timeOffset="17084.459">11338-411 2873 0,'6'-2'449'16,"5"2"-383"-16,6 0 4 0,8 6 44 16,4 5 4-16,7 5-84 0,6 7 20 15,4 3-48-15,4 4-6 0,4 1-19 16,2-1-177-16,0-4-484 0,-5-6-1007 16</inkml:trace>
          <inkml:trace contextRef="#ctx0" brushRef="#br0" timeOffset="17566.2963">11794-827 80 0,'0'0'3110'0,"1"0"-2675"0,-1 0-432 0,2 0-3 16,4 2-60-16,0 1 38 0,2 5 6 16,7 1 16-16,-2 5 7 0,1 2-7 15,0 5-19-15,-4 5-383 0,0 2-584 16,-4 0-811-16</inkml:trace>
          <inkml:trace contextRef="#ctx0" brushRef="#br0" timeOffset="17700.4594">11930-475 1470 0,'0'-5'1504'0,"-2"-2"-1357"0,1-2 4 16,1-4-53-16,0-4-98 0,5-6-33 15,4-5-14-15,2-5-171 0,0-4-206 16,-1-3-188-16,0 1-516 0,-4-2 423 16</inkml:trace>
          <inkml:trace contextRef="#ctx0" brushRef="#br0" timeOffset="18395.0965">12012-483 873 0,'0'3'1891'0,"0"1"-1612"16,3 0-170-16,0 3 67 0,2 1 18 16,0 4-45-16,2 1-67 0,0 2-38 0,0 3-16 15,1 1 51-15,-2 1-42 0,1 1-18 16,-3-4-19-16,-1-3-62 0,0-4-162 15,-1-3-176-15,-1-4-307 0,1-3-798 16,-2-7 466-16</inkml:trace>
          <inkml:trace contextRef="#ctx0" brushRef="#br0" timeOffset="18026.0579">12020-1167 2056 0,'0'-6'489'16,"0"4"-183"-16,0 2 11 0,0 0-1 16,0 2-157-16,0 3-159 0,0 5-63 15,0 9 63-15,0 7 51 0,0 9 21 16,0 3-34-16,-5 4-25 0,1-4 7 16,1-5-20-16,1-7-3 0,2-8-54 0,2-7-60 15,8-7-13-15,6-4 34 0,2 0 52 16,4-4 12-16,5-5 32 0,0-4 11 15,3-2 1-15,-2-1 11 0,-2 0 12 0,-1 2-16 16,-2 1-16-16,-4 2 25 0,-4 1 14 16,-1 4-14-16,-4 0 14 0,-3 3-1 15,-2 1-19-15,-3 2 13 0,-2 0 41 16,0 0 18-16,0 2 13 0,0 1-3 16,-4 3-35-16,-2 0-29 0,-6 9-40 15,-4 8-35-15,-5 3 32 0,-1 8-26 16,-3 4-68-16,0 0-22 0,0-1-61 15,4-3-236-15,2-6-75 0,7-7-48 16,4-4-167-16,5-12-313 0,3-5 534 0</inkml:trace>
          <inkml:trace contextRef="#ctx0" brushRef="#br0" timeOffset="18593.015">12071-526 2601 0,'6'-3'341'15,"7"-1"-296"-15,5 0 86 0,6-3-6 16,5 1-68-16,5-1-31 0,2 0 18 15,1 1 14-15,-3 1-4 0,-1 0-4 16,-1 3-37-16,-9 1-12 0,-2 1 12 16,-7 0-10-16,-5 0 0 0,-4 5 13 15,-4 3 9-15,-1 2 13 0,0 3-38 0,-6 6-50 16,-7 3-173-16,-2 4-192 16,-4 0-311-16,-5-1-280 0,0 0 256 15,-1-4 276-15</inkml:trace>
          <inkml:trace contextRef="#ctx0" brushRef="#br0" timeOffset="18738.2076">12209-362 985 0,'-9'-4'1237'0,"1"1"-897"0,5 0 14 16,0 3 2-16,3 0-96 0,0 0-155 16,0 0-70-16,0 7-35 0,0 3 12 15,0 6-5-15,0 7 37 0,1 5 6 16,1 2-18-16,-2 1-31 0,1-5-1 16,-1-3-35-16,2-5-78 0,1-3-163 15,2-7-185-15,-2-4-300 0,0-4-505 16,2-4 614-16</inkml:trace>
          <inkml:trace contextRef="#ctx0" brushRef="#br0" timeOffset="18196.718">12183-766 47 0,'4'-4'1593'16,"-1"3"-1192"-16,1 1-123 0,0 0 4 15,1 0-28-15,3 0-81 0,2 0-64 0,4 0-35 16,3 0-29-16,1 6-14 0,3 1-11 15,-1 1 15-15,2 1-19 0,-2 1-16 16,-1 0 10-16,-4 1-10 0,-1 1-63 16,-4-1-187-16,-6 1-329 0,-2-1-540 15,-2 1-235-15</inkml:trace>
          <inkml:trace contextRef="#ctx0" brushRef="#br0" timeOffset="18869.6189">12288-304 333 0,'6'-7'1986'0,"-1"6"-1546"0,3 1-219 15,1 0 29-15,5 4-81 16,3 3-32-16,5 1-46 0,1 2-8 0,5 5-42 16,3-2-24-16,0-1-17 0,0-1-12 15,0-3-64-15,-3-1-232 0,-2-6-429 16,-4-1-927-16,-5-5 693 0</inkml:trace>
        </inkml:traceGroup>
        <inkml:traceGroup>
          <inkml:annotationXML>
            <emma:emma xmlns:emma="http://www.w3.org/2003/04/emma" version="1.0">
              <emma:interpretation id="{B54B925A-57A9-4D5E-A2A0-42B836BE9335}" emma:medium="tactile" emma:mode="ink">
                <msink:context xmlns:msink="http://schemas.microsoft.com/ink/2010/main" type="inkWord" rotatedBoundingBox="17069,14300 19640,14093 19759,15567 17188,15775"/>
              </emma:interpretation>
              <emma:one-of disjunction-type="recognition" id="oneOf8">
                <emma:interpretation id="interp16" emma:lang="x-none" emma:confidence="1">
                  <emma:literal/>
                </emma:interpretation>
              </emma:one-of>
            </emma:emma>
          </inkml:annotationXML>
          <inkml:trace contextRef="#ctx0" brushRef="#br0" timeOffset="21294.9571">13595-907 149 0,'-3'0'2414'0,"3"0"-2163"0,0-2-218 16,11-5 82-16,9-1 58 0,11-5-3 15,11-5-40-15,9 0 0 0,6-4-51 16,5 0-19-16,-3 0-4 0,-4 1-55 16,-4 1 26-16,-13 3-27 0,-5 3 2 15,-7 6 14-15,-9 1 16 0,-6 4-17 0,-6 3-11 16,-5 0 49-16,0 0 57 0,0 3 2 16,0 1-31-16,-8 5 0 0,-6 8 16 15,-7 9-66-15,-9 9-30 0,-6 9 1 16,-5 2-2-16,-4 7 0 0,-5 1-28 15,0 3-68-15,1-2 8 0,-2-4-90 0,9-4-38 16,5-12-8-16,9-9-232 0,7-14-216 16,8-12-647-16,2-5 171 0</inkml:trace>
          <inkml:trace contextRef="#ctx0" brushRef="#br0" timeOffset="21467.7409">13665-852 1933 0,'8'-1'969'16,"1"1"-969"-16,9 0 0 0,9 8 87 15,8 0 44-15,12 4 26 0,6 2-23 16,7-2-52-16,4-2 1 0,1 1-49 16,0-4 20-16,-1 0-28 0,-9-2-24 0,-8-3 10 15,-8-2-12-15,-10 3-33 0,-10-3-81 16,-8 3-160-16,-10 2-242 0,-1 0-283 16,-14 5-683-16</inkml:trace>
          <inkml:trace contextRef="#ctx0" brushRef="#br0" timeOffset="19057.1083">12680-838 3662 0,'2'0'459'0,"-1"0"-459"0,3 0-66 0,0 5-90 16,2 0 118-16,4 4 25 0,-3 1-15 16,4 4-26-16,-3 3-142 0,0-1-310 15,-2 4-579-15,-3 1-866 0</inkml:trace>
          <inkml:trace contextRef="#ctx0" brushRef="#br0" timeOffset="19532.6874">12742-1257 2483 0,'-9'-12'490'0,"1"4"-177"0,5 5-61 0,2 2-72 16,1 1-67-16,0 0-50 0,0 0-63 15,0 0-15-15,3-1-74 0,6 1-49 16,3-1 100-16,4-1 38 0,4-1 28 16,2 1-12-16,1-1-16 0,-1 2-1 15,3 0 1-15,-4 1 18 0,3 0-18 16,-6 0-13-16,-1 0-22 0,-3 5 32 15,-3 0 3-15,-3 2 12 0,-2-1-9 16,-1 4 29-16,-4 3 2 0,1 7 14 16,-2 9-11-16,0 11 14 0,0 12-20 15,-3 22 17-15,1 20-5 0,1 21-30 16,1 2 15-16,0-8 44 0,4-14-56 16,5-18 31-16,1-15-7 0,-2-13 7 0,-4-14-7 15,-1-5-20-15,3-1-20 0,1 0-3 16,-1-1-22-16,0-11 3 0,-1-9-15 15,-4-7-88-15,5-2-101 0,-1-17-71 16,0-8-152-16,1-12-285 0,-1-10-837 16,-2-9 785-16</inkml:trace>
          <inkml:trace contextRef="#ctx0" brushRef="#br0" timeOffset="19226.8074">12812-257 88 0,'3'25'1946'0,"0"-7"-1606"0,-1-6-68 16,3-6 88-16,-2-6-75 0,-2 0-152 16,4 0-60-16,1-6 35 0,2-6 6 15,3-8 6-15,3-9-20 0,1-9-96 16,1-11-4-16,-4-7-196 0,-3-3-111 16,-1-5-271-16,-6-15-234 0,-2-10-525 15,-17-13 624-15</inkml:trace>
          <inkml:trace contextRef="#ctx0" brushRef="#br0" timeOffset="19744.6774">13001-1014 2542 0,'-4'-14'496'0,"2"8"-259"0,1 6-62 16,1 0-17-16,0 2-22 0,0 2-101 15,0 4-33-15,0 3-2 0,1 9 63 16,1 6 28-16,-1 3-59 0,-1 5 2 0,0-2-21 16,0-2-11-16,0-4-2 0,0-8-19 15,0-5-104-15,-1-6-123 0,1-3-161 16,0-4-141-16,0 0 34 0,0-7 61 16,0-2-129-16,0-3-41 0,0 0 122 15</inkml:trace>
          <inkml:trace contextRef="#ctx0" brushRef="#br0" timeOffset="19931.5254">12995-860 400 0,'-1'-11'509'15,"-3"2"-138"-15,1-2 23 0,3 1-65 0,0 2-89 16,0-2-49-16,3 2 28 0,7-5-9 16,2 5-34-16,4-4-67 0,2 4-45 15,1 1 32-15,3 3-10 0,-2 2-29 16,-2 2 16-16,4 5-13 0,-3 3-19 16,1 3-15-16,0 4-11 0,-1 0 33 15,-1 3 2-15,1 3-12 0,-4 1-22 0,1 1 0 16,-2-2-4-16,-3 3-11 15,-1-4 1-15,0-1 20 0,-3-2-19 0,-2 0 1 16,-2-1-4-16,-3-2-32 0,0-2-135 16,0-4-99-16,-4-1-92 0,-6-3-192 15,1-2-440-15,-5-2-200 0</inkml:trace>
          <inkml:trace contextRef="#ctx0" brushRef="#br0" timeOffset="20484.1943">13093-814 1468 0,'-10'-8'1421'0,"4"3"-1225"15,5 2-27-15,1 0 32 0,1-1-135 16,10 1-65-16,6-2 61 0,5-1-11 16,6-1 3-16,3-1-13 0,0 2-19 0,-2-1-22 15,-2 5 0-15,-6-1-2 16,-5 3-1-16,-4 0 0 0,-4 0-9 0,-5 0 9 16,-3 5-23-16,-2 3-40 0,-8 4-10 15,-7 4-121-15,-4 2-164 0,-5 5 33 16,-3 0-316-16,-2-2-386 0,1-2 205 15,7-5 825-15,4-6 144 0,8-4 667 16,5-4-362-16,3 0-166 0,3 0 59 16,0-1-6-16,0-2-81 0,6-1-94 15,2 0-55-15,5-2 6 0,0 1-55 16,5 0-12-16,2 0-23 0,1 0-22 16,0 1-13-16,-1 1 10 0,-2 2-22 0,-2 1 12 15,-4 0-13-15,-4 5-34 16,-3 5-36-16,-5 1 28 0,0 5 46 0,0 1-30 15,-4 1 14-15,1 2-10 0,0-1 19 16,2 3-20-16,1 1 46 0,0 3-26 16,3 6 29-16,3 2 39 0,2 7 0 0,3 2 79 15,-1 1 4-15,1-1-26 0,-1-1 16 16,1-3 0-16,-4-4 2 0,1-8-12 16,-2-6-42-16,-1-8-38 0,-4-5 0 15,-1-5 4-15,0-1 40 0,0-2 47 16,-1 0 44-16,-7-7-57 0,-3-4-100 15,-1-2-106-15,-7-2-32 0,2-4 24 16,-1-3 13-16,-3-3 101 0,0-4 1 16,2 1 100-16,2 0-9 0,5 5 14 15,5 5-24-15,6 3-82 0,1 6-28 16,9 0-73-16,10 3 29 0,7 2 47 0,7 1 12 16,7 1 11-16,5 1-14 0,3-1-37 15,-1 2-146-15,-2-3-382 0,-4 0-1059 16</inkml:trace>
          <inkml:trace contextRef="#ctx0" brushRef="#br0" timeOffset="21030.1154">13797-1145 2642 0,'7'2'199'0,"3"3"-173"0,1 1 19 16,1 4 64-16,0 1-74 0,2-2-33 15,-3 0 24-15,-2 1-26 0,-1 0-99 16,-5 0-339-16,-3 0-722 0,-3-1-227 16</inkml:trace>
          <inkml:trace contextRef="#ctx0" brushRef="#br0" timeOffset="21642.092">13919-560 164 0,'-3'3'2384'0,"1"0"-2023"0,2 2-294 15,0 2 26-15,0 2 86 0,0 3-16 16,5 1-84-16,1 3-53 0,2 1 11 16,0 0-37-16,-2-1-3 0,5 0-146 15,0-6-167-15,-4-4-205 0,4-6-232 16,-1-1-249-16,0-14 421 0</inkml:trace>
          <inkml:trace contextRef="#ctx0" brushRef="#br0" timeOffset="21739.6031">14116-598 1018 0,'5'3'1049'0,"-2"12"-716"15,1 10-49-15,4 9-7 0,0 14-101 0,4 19-45 16,1-3-26-16,1 4-25 16,3 0-39-16,1-12-12 0,4 5-29 0,0-7-12 15,-1-8-166-15,4-13-318 0,-5-13-787 16,1-17-214-16</inkml:trace>
          <inkml:trace contextRef="#ctx0" brushRef="#br0" timeOffset="22773.1196">14575-289 102 0,'-17'0'1419'0,"6"0"-272"0,2 0-719 16,4 0-39-16,3 0-51 0,2-6-143 16,7 0-195-16,10-2 22 0,11-3-22 15,9-1 56-15,12-3-37 0,7 0 3 16,8-1-10-16,4 1-12 0,3 5-18 0,-1 2-1 16,-3 2 17-16,-4 5-24 0,-5 1-3 15,-10 0-118-15,-13 7-340 0,-10 1-952 16,-15-1-473-16</inkml:trace>
          <inkml:trace contextRef="#ctx0" brushRef="#br0" timeOffset="22443.3103">14476-1262 2662 0,'4'2'485'0,"3"10"-424"0,-1 8 73 16,3 9 142-16,0 5-46 0,-1 7-104 15,-2 3-38-15,-4-1-23 0,-1-2-31 16,2-5-30-16,-3-3 7 0,0-5-11 16,0-5-16-16,0-10-80 0,0-3-111 15,0-10-131-15,4-2-215 0,2-11-117 16,5-5-26-16,1-3 182 0,4-4 387 16,1 2 127-16,1 3 175 0,1 2 307 15,1 2 32-15,-1 6-80 0,-1 2-109 0,-1 1-81 16,0 4-52-16,-1 0-52 15,2 1-77-15,-5 1-28 0,2 0-13 0,-4 0-20 16,-2 1 1-16,-4 0 13 0,-3 0-15 16,-2 3 18-16,-3 5-19 0,-8 4-33 0,-6 6-94 15,-7 3-96-15,-4 7-72 0,-6 3 28 16,0 1 22-16,2 0-39 0,5-5 284 16,9-8 337-16,5-4-70 0,9-7-106 15,2-3-97-15,2-3-32 0,5 1 49 16,4-1 43-16,5-1-6 0,5-1-25 15,2 0-27-15,4 0-15 0,3 0-19 16,2 0-13-16,-1 0 0 0,0-6-7 16,-5 0-12-16,-3 2-2 0,-5 1-39 15,-7 2-60-15,-6 1-84 0,-3 3-87 16,-1 3 80-16,-10 5 50 0,-5 3-22 0,-5 6-115 16,-1 6-186-16,-4 0 72 0,-2 2-115 15,1 0 253-15,4-3 255 0,4-5 274 16,7-6 156-16,6-6 32 0,4-3-68 15,2-3-258-15,2-2-120 0,4 0 71 0,2-2 20 16,4-1 9-16,1-2-22 0,1-1-64 16,0-1-30-16,-2-2-26 0,0 2-100 15,-2-5-132-15,-6 4-196 0,1-2-201 16,-3 2-117-16</inkml:trace>
          <inkml:trace contextRef="#ctx0" brushRef="#br0" timeOffset="22598.0131">14731-737 420 0,'-4'-5'1479'0,"1"3"-1093"0,0 2-60 15,1 0-1-15,2 3-142 0,0 7-128 0,0 4-24 16,0 7 43-16,3 7 22 0,0 5-46 16,2 4-21-16,0-1-16 0,-2 0-13 15,-2-2-64-15,-1-2-54 0,0-4-147 16,0-3-69-16,-1-4-151 0,-6-4-46 16,-2-5-38-16,-2 0 44 0,-1-4 72 15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8:35.8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3E47E6-0CEC-4212-8892-C087B938EBE6}" emma:medium="tactile" emma:mode="ink">
          <msink:context xmlns:msink="http://schemas.microsoft.com/ink/2010/main" type="inkDrawing" rotatedBoundingBox="6197,6271 11179,6030 11201,6499 6219,6740" shapeName="Other"/>
        </emma:interpretation>
      </emma:emma>
    </inkml:annotationXML>
    <inkml:trace contextRef="#ctx0" brushRef="#br0">16 96 3403 0,'-7'0'298'0,"2"3"-298"0,2 9-342 0,2 4 144 16,1 8 191-16,0 11 7 0,0 3 29 15,7 8 0-15,3 1-26 0,7-2 16 16,3 3-16-16,6-10 65 0,3-6-46 15,4-7-22-15,6-6 21 0,3-9-20 16,5-6 46-16,6-4-6 0,5-7 77 16,6-9-93-16,16-17-24 0,18-13 78 0,23-22-50 15,6-7 18-15,-2 1-47 16,-13 8-7-16,-15 17 7 0,-5 10 0 0,-5 7-23 16,-6 12 11-16,-2 13-7 0,-16 5-16 15,-10 2 32-15,-10 4-39 0,-1 5 40 16,4 3-12-16,8 6 12 0,10 4-8 15,-1 1 10-15,2 3 0 0,0-2-44 16,3 2 44-16,13-1 22 0,17-3 0 16,18-8-22-16,7-5 0 0,-1-9 80 15,-6-11-79-15,-6-4-1 0,2-4 35 16,0-1-32-16,2-2-3 0,-3 4 13 0,-1 0-3 16,-5 2-9-16,-2 4-1 0,-3 1-19 15,-1 0 19-15,-2 2-10 0,-1 1 39 16,-1 1-18-16,-8-3-11 0,-5 2 0 15,-3 5-19-15,-16 0 35 0,-11 3-16 0,-14 0 0 16,-5 0-9-16,4 3-26 0,1 3 3 16,0 6 16-16,-7 3 13 0,-4 4 2 15,-4 0-31-15,0 3 20 0,-3 0 10 16,3 1-11-16,2 2-241 0,2-5-265 16,1-2-254-16,2-8-637 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48:47.5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80E35B-CD81-40A6-97E8-0020B313CE73}" emma:medium="tactile" emma:mode="ink">
          <msink:context xmlns:msink="http://schemas.microsoft.com/ink/2010/main" type="writingRegion" rotatedBoundingBox="2591,9045 4816,8650 5017,9785 2792,10180"/>
        </emma:interpretation>
      </emma:emma>
    </inkml:annotationXML>
    <inkml:traceGroup>
      <inkml:annotationXML>
        <emma:emma xmlns:emma="http://www.w3.org/2003/04/emma" version="1.0">
          <emma:interpretation id="{6662F247-8BBB-4133-BF0F-547475E69087}" emma:medium="tactile" emma:mode="ink">
            <msink:context xmlns:msink="http://schemas.microsoft.com/ink/2010/main" type="paragraph" rotatedBoundingBox="2591,9045 4816,8650 5017,9785 2792,10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68EC9A-F0F7-48F7-AED7-A780921F2191}" emma:medium="tactile" emma:mode="ink">
              <msink:context xmlns:msink="http://schemas.microsoft.com/ink/2010/main" type="line" rotatedBoundingBox="2591,9045 4816,8650 5017,9785 2792,10180"/>
            </emma:interpretation>
          </emma:emma>
        </inkml:annotationXML>
        <inkml:traceGroup>
          <inkml:annotationXML>
            <emma:emma xmlns:emma="http://www.w3.org/2003/04/emma" version="1.0">
              <emma:interpretation id="{288BE4F7-98E9-4591-8770-A582A789770F}" emma:medium="tactile" emma:mode="ink">
                <msink:context xmlns:msink="http://schemas.microsoft.com/ink/2010/main" type="inkWord" rotatedBoundingBox="2591,9045 3918,8809 4092,9786 2764,10022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-2658-4723 1528 0,'6'0'222'0,"3"-3"-144"0,5-3 169 0,6-1 16 16,6-2-114-16,4-4-43 0,3-2-6 15,4-4 100-15,1 0-91 0,1-1-48 16,-4 2-7-16,0 1-6 0,-1 3 29 15,-7 1-13-15,-8 6-43 0,-1 3-21 16,-9 2-13-16,1 2-32 0,-7 0-31 0,-1 6 21 16,1 4 44-16,-2 10 11 0,-1 4 51 15,0 7 35-15,-8 9-48 0,-3 6 55 16,-4 4-4-16,-1-1-89 0,0 2 0 16,-3-4 0-16,3-2 19 0,2-3-19 15,-1-4 0-15,5-3 28 0,-3-3-25 16,4-2 23-16,1-2-26 0,-2-4-26 15,4-4-164-15,0-10-306 0,3-8-176 16,1-2-426-16</inkml:trace>
          <inkml:trace contextRef="#ctx0" brushRef="#br0" timeOffset="174.4787">-2472-4532 2208 0,'-3'-7'591'0,"2"5"-295"16,1 0-101-16,0 2-109 15,0 0-86-15,0 2-56 0,9 2-145 16,9 4-62-16,12 3 263 0,10 6 52 15,5 5-49-15,6 3 61 0,1 2-62 0,-1 0-1 16,-4 1 63-16,1-1-25 0,-8-4-4 16,1 0 7-16,-5-2 60 0,-3-4-102 15,-2-4-58-15,-8-4-320 0,-3-9-414 16,-5 0-911-16</inkml:trace>
          <inkml:trace contextRef="#ctx0" brushRef="#br0">-2533-5087 2272 0,'-1'0'275'0,"1"0"-275"0,0 0-87 16,-2 2-10-16,2 2-69 0,-1 6 134 16,1 5 32-16,-2 5 0 0,0 5-97 15,-5-1-903-15</inkml:trace>
          <inkml:trace contextRef="#ctx0" brushRef="#br0">-2875-4927 1777 0,'5'8'231'0,"-2"-1"-231"16,-2 3-35-16,-1 4 35 0,0 2 165 15,-1 5-68-15,-9 3 20 0,-1 8 48 16,-8 3-163-16,-1 3 69 0,-1 2-52 16,2-4-6-16,-2-1-13 0,5-9 13 15,4-6-26-15,2-7 13 0,5-5-13 16,4-5-42-16,1-3 7 0,0 0-52 0,1-4-78 15,6-2-91-15,2 1 134 0,3-2 96 16,3-1 39-16,0 2 1 0,0 1-1 16,-1 2 0-16,-2 3 65 0,0 0 102 15,-1 0-157-15,0 6-10 0,1 4-62 0,-5 7 62 16,1 7 49-16,-3 10 45 0,2 7 68 16,-4 8-143-16,-3 2 27 0,1 3 51 15,0-4-97-15,3-3-29 0,0-7-23 16,2-6 23-16,5-6-33 0,-3-9 23 15,1-2 39-15,3-7 36 0,2-4 61 16,-2-1-84-16,0-5 113 0,0 0 132 16,1-9-30-16,1-6-4 0,1-6-20 15,4-9-35-15,3-9-169 0,4-17-143 16,5-13-272-16,-6 6-91 0,-4 3-282 16,-8-2-937-16</inkml:trace>
          <inkml:trace contextRef="#ctx0" brushRef="#br0" timeOffset="559.8624">-1938-4713 863 0,'-1'7'1220'0,"1"-5"-1061"16,0-2-159-16,1 0 0 0,7 0 36 15,-1 0 26-15,5 0 145 0,6-2 76 16,2-3-119-16,5-2-36 0,-4-3-54 16,1 0-20-16,-1 0-18 0,-2-4-36 15,-2 1-102-15,-5 0-138 0,-1 2-163 16,-7 1-241-16,0-2-588 0,-4 3 567 0</inkml:trace>
          <inkml:trace contextRef="#ctx0" brushRef="#br0" timeOffset="397.0456">-1909-5092 2052 0,'5'-5'1846'0,"-2"2"-1781"0,-2 1-65 15,0 2-191-15,2-1 71 0,4 0 40 0,5-2 80 16,0 0 10-16,7 1 44 0,-1-2-42 15,-1 1 17-15,1 1-29 0,-7 0-98 16,0 2-172-16,-6 0-159 0,-4 9-236 0,-1 3-360 16,-2 8-108-16</inkml:trace>
        </inkml:traceGroup>
        <inkml:traceGroup>
          <inkml:annotationXML>
            <emma:emma xmlns:emma="http://www.w3.org/2003/04/emma" version="1.0">
              <emma:interpretation id="{6390E7A0-A4AB-492E-8C99-4F476C8C4E94}" emma:medium="tactile" emma:mode="ink">
                <msink:context xmlns:msink="http://schemas.microsoft.com/ink/2010/main" type="inkWord" rotatedBoundingBox="3813,8884 4826,8704 5017,9785 4004,9965"/>
              </emma:interpretation>
              <emma:one-of disjunction-type="recognition" id="oneOf1">
                <emma:interpretation id="interp1" emma:lang="x-none" emma:confidence="0">
                  <emma:literal>理</emma:literal>
                </emma:interpretation>
                <emma:interpretation id="interp2" emma:lang="x-none" emma:confidence="0">
                  <emma:literal>哩</emma:literal>
                </emma:interpretation>
                <emma:interpretation id="interp3" emma:lang="x-none" emma:confidence="0">
                  <emma:literal>悝</emma:literal>
                </emma:interpretation>
                <emma:interpretation id="interp4" emma:lang="x-none" emma:confidence="0">
                  <emma:literal>涅</emma:literal>
                </emma:interpretation>
                <emma:interpretation id="interp5" emma:lang="x-none" emma:confidence="0">
                  <emma:literal>浬</emma:literal>
                </emma:interpretation>
              </emma:one-of>
            </emma:emma>
          </inkml:annotationXML>
          <inkml:trace contextRef="#ctx0" brushRef="#br0" timeOffset="758.7305">-1782-4834 1128 0,'-3'23'264'0,"0"8"-180"0,3 7 147 0,0 7 160 16,0 6-352-16,6 4 129 0,-1 1-51 16,3-3 28-16,-1-2-70 0,3-5-11 15,0-7 58-15,-1-9-83 0,-1-7 3 16,1-7 44-16,-5-7-25 0,0-6-45 16,0-2-16-16,-1-1 109 0,0-5 47 15,1-6-3-15,4-6-23 0,1-9 18 16,5-9-148-16,-2-9-123 0,2-8-213 15,-6-4 25-15,-3-10-249 0,-4-13 84 16,-1-10-185-16,-5-2-102 0,0 12 316 16</inkml:trace>
          <inkml:trace contextRef="#ctx0" brushRef="#br0" timeOffset="2052.5526">-1475-4108 2246 0,'-8'3'555'16,"5"-3"-259"-16,3 0 55 0,0 0-85 15,3-6-65-15,8-3-63 0,5-2-38 0,10-8 3 16,12-3-22-16,12-4-35 0,4-1-8 15,5 3-26-15,2 3-9 0,3 4-3 16,-7 5-9-16,-1 5 8 0,-3 1-46 16,-4 2-2-16,-5 0-98 0,-3 2-93 15,-3-1-218-15,-6 3-515 0,-10 0-810 0,-8 0 1054 16</inkml:trace>
          <inkml:trace contextRef="#ctx0" brushRef="#br0" timeOffset="914.6235">-1643-5042 277 0,'0'-23'763'0,"0"3"-92"0,0 1-303 0,0 2-28 16,3 7 79-16,0 8-169 0,-2 2-144 16,0 0-106-16,1 7-135 0,2 3-15 15,5 4 111-15,3 8 39 0,-1 6 81 0,4 4-78 16,-5 1 35-16,-1 0-25 15,0-3 48-15,-4-2-10 0,0-4-16 0,-1-4-34 16,0-4 60-16,0-7-61 0,-1-3-118 16,0-6-348-16,-3-1-602 0,1-12-42 15,-1-3 658-15</inkml:trace>
          <inkml:trace contextRef="#ctx0" brushRef="#br0" timeOffset="1542.4827">-1591-4869 2525 0,'6'-3'316'0,"4"-3"-258"0,9-3-19 15,5-2 178-15,6-4-50 0,2-2-21 0,5 0-7 16,1-2-28-16,-6 5-35 16,1-1-61-16,-6 4 14 0,-4 3-29 0,-6 4-41 15,-8 2 0-15,-3 2 6 0,-3 0-19 16,-3 0-37-16,0 6-94 0,-3 6-73 15,-6 8 172-15,-6 5-1 0,-3 7 32 16,-7 5-199-16,-4 2-344 0,-5 1 161 16,5-6-41-16,3-3 416 0,8-8 62 15,5-6 182-15,7-7-182 0,5-4-23 16,1-5-19-16,0-1 42 0,7 0 355 16,2-3 150-16,7-4-94 0,6-2-40 0,4-2-137 15,2-4-68-15,1 3-86 0,-2-1-45 16,-4 2-25-16,-2 3-10 0,-3 2-13 15,-2 4-16-15,-2 0-12 0,-3 2-39 16,-5 0-58-16,-2 6-32 0,-4 3-45 16,0 7 5-16,-8 4-33 0,-5 9-180 15,-6 2 46-15,-3 3-37 0,-2 0-306 0</inkml:trace>
          <inkml:trace contextRef="#ctx0" brushRef="#br0" timeOffset="1201.4569">-1600-5153 1871 0,'-4'-14'289'0,"3"3"-205"0,1 6 65 0,1-1-26 15,8 2-88-15,3-1-34 0,0 2 54 16,5-1 13-16,5 1-13 0,-3-1-54 16,4 1 36-16,-1 1-36 0,-1-2-2 15,-3 4-8-15,1 0 9 0,-3 0 16 16,-4 0-16-16,2 0-3 0,-5 2-22 16,1 0-11-16,-1 3 1 0,3 0-7 15,2 4 8-15,0 4 34 0,3 3 58 0,3 8-26 16,-2 2-31-16,-2 6 57 0,-2 3 51 15,-3 6-77-15,-3 1 84 0,-3-1-87 16,1-4 6-16,-4-4-3 0,0-5-6 16,-2-5 28-16,0-4-19 0,0-3-32 15,0-5 52-15,-3 2 15 0,-4-7-3 16,2 1-10-16,-5-4-57 0,-3 1-64 16,-2-1-438-16,-7-3-666 0,-1 0-242 15</inkml:trace>
          <inkml:trace contextRef="#ctx0" brushRef="#br0" timeOffset="1664.6235">-1365-4479 502 0,'-2'5'437'0,"2"-5"-316"15,0 0-33-15,3 0 153 0,4 0 254 16,1 0-2-16,5-5-203 0,5 0-126 15,1-1-51-15,3 0-39 0,-1 0-52 16,2-2-21-16,0 0-1 0,-5-1-2 0,1 1-84 16,-3-1-88-16,-4 0-200 0,-4-1-685 15,-1-1-284-15</inkml:trace>
          <inkml:trace contextRef="#ctx0" brushRef="#br0" timeOffset="1862.1909">-1388-5096 707 0,'-3'-2'2208'16,"2"2"-2208"-16,1 2-13 0,0 9-331 15,1 7 269-15,4 10 75 0,2 10 20 16,3 6 12-16,-5 4 55 0,3 4-3 0,0-1-23 16,-1 2-38-16,1-3 41 0,-3 0-61 15,5-4 132-15,-6-2-135 0,1-1-35 16,1-2-132-16,-3-4-480 0,-1 0-694 15,-2-5 539-15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/>
  <inkml:traceGroup>
    <inkml:annotationXML>
      <emma:emma xmlns:emma="http://www.w3.org/2003/04/emma" version="1.0">
        <emma:interpretation id="{1418F571-F949-45BD-A307-C99F4EBC089A}" emma:medium="tactile" emma:mode="ink">
          <msink:context xmlns:msink="http://schemas.microsoft.com/ink/2010/main" type="writingRegion" rotatedBoundingBox="8439,14144 9158,13352 9542,13701 8823,14493"/>
        </emma:interpretation>
      </emma:emma>
    </inkml:annotationXML>
  </inkml:traceGroup>
</inkml:ink>
</file>

<file path=ppt/ink/ink45.xml><?xml version="1.0" encoding="utf-8"?>
<inkml:ink xmlns:inkml="http://www.w3.org/2003/InkML">
  <inkml:definitions/>
  <inkml:traceGroup>
    <inkml:annotationXML>
      <emma:emma xmlns:emma="http://www.w3.org/2003/04/emma" version="1.0">
        <emma:interpretation id="{169EE10D-9221-49A7-BF0B-1345C80310AE}" emma:medium="tactile" emma:mode="ink">
          <msink:context xmlns:msink="http://schemas.microsoft.com/ink/2010/main" type="writingRegion" rotatedBoundingBox="9587,14679 10135,14679 10135,15033 9587,15033"/>
        </emma:interpretation>
      </emma:emma>
    </inkml:annotationXML>
    <inkml:traceGroup>
      <inkml:annotationXML>
        <emma:emma xmlns:emma="http://www.w3.org/2003/04/emma" version="1.0">
          <emma:interpretation id="{BF643E4E-67C7-4B8E-952C-00A8FB92E6EE}" emma:medium="tactile" emma:mode="ink">
            <msink:context xmlns:msink="http://schemas.microsoft.com/ink/2010/main" type="paragraph" rotatedBoundingBox="9587,14679 10135,14679 10135,15033 9587,15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F4CF85-A67B-45DA-AD04-F31C11D8A27B}" emma:medium="tactile" emma:mode="ink">
              <msink:context xmlns:msink="http://schemas.microsoft.com/ink/2010/main" type="line" rotatedBoundingBox="9587,14679 10135,14679 10135,15033 9587,15033"/>
            </emma:interpretation>
          </emma:emma>
        </inkml:annotationXML>
        <inkml:traceGroup>
          <inkml:annotationXML>
            <emma:emma xmlns:emma="http://www.w3.org/2003/04/emma" version="1.0">
              <emma:interpretation id="{E8A4FB86-E7BA-445A-BAAA-6722FC4AB3D4}" emma:medium="tactile" emma:mode="ink">
                <msink:context xmlns:msink="http://schemas.microsoft.com/ink/2010/main" type="inkWord" rotatedBoundingBox="9587,14679 10135,14679 10135,15033 9587,15033"/>
              </emma:interpretation>
            </emma:emma>
          </inkml:annotationXML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3:07.9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0059B9-AEC1-457B-AB8D-07787E72DCF3}" emma:medium="tactile" emma:mode="ink">
          <msink:context xmlns:msink="http://schemas.microsoft.com/ink/2010/main" type="inkDrawing" rotatedBoundingBox="17228,14566 19647,15953 19342,16485 16923,15099" semanticType="callout" shapeName="Other">
            <msink:sourceLink direction="to" ref="{B719D19A-53B3-4B1B-AC7A-729C95860781}"/>
            <msink:sourceLink direction="from" ref="{B719D19A-53B3-4B1B-AC7A-729C95860781}"/>
          </msink:context>
        </emma:interpretation>
      </emma:emma>
    </inkml:annotationXML>
    <inkml:trace contextRef="#ctx0" brushRef="#br0">483 220 942 0,'-10'-4'476'0,"-1"0"-333"0,-5-1-104 15,4-1-26-15,-5-2 111 16,-3 0 146-16,-4-1-195 0,0-1-1 0,-6-5 198 15,-1 0-75-15,-3-2-145 0,-2 1-17 16,1 0 68-16,1 1 7 0,4 0 50 16,2 2-22-16,7 1-30 0,-1 1-6 15,5 3-19-15,4 1-23 0,4 4 38 0,3 1-7 16,3 1-3-16,3 1-34 0,0 0-32 16,0 0-10-16,0 0-12 0,0 0-12 15,0 0-4-15,0 0-3 0,0 0-12 16,3 0-29-16,6 0-38 0,10 5-44 15,15 3 142-15,19 13 90 0,32 15-88 16,39 22 175-16,40 26-154 0,16 13 14 16,-3 2-21-16,-14-2 59 0,-24-11-56 15,-2-4 47-15,-12-7-25 0,-12-5-26 16,-10-10-6-16,-10-9 4 0,-8-3-12 16,-17-11 11-16,-14-7 23 0,-15-4-17 0,-3-3 10 15,3 3-28-15,2 2 16 16,0 1-25-16,-4-2 9 0,-9-2-75 0,-8-3-72 15,-6-3-79-15,-9-5-78 0,-5-3-261 16,-3-5-468-16,-13-5-853 0</inkml:trace>
    <inkml:trace contextRef="#ctx0" brushRef="#br0" timeOffset="3824.6439">1837 1324 150 0,'-8'-8'59'0,"-1"3"557"0,3 4 1042 15,-1 0-1474-15,3 1-161 0,1 0 15 16,1 0 130-16,2 0 15 0,0 0-78 16,0 0-47-16,0 0-58 0,8 0-58 15,6 0-48-15,12 0 106 0,13 0 64 16,9 0-16-16,8 1-33 0,6 3-5 15,0-1 3-15,0-1 6 0,-3 0-3 16,-8-2-10-16,-4 0 7 0,-7 0-3 16,-8-2-7-16,-7-3 16 0,-3-3 7 15,-5-2 31-15,-3-6 16 0,-8-7-3 0,-6-6-23 16,0-8-47-16,-14-7 0 0,-8-7-235 16,-7-4-136-16,-8-2-154 0,-8 4-540 15,-5 5 69-15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3:09.74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8A4362-D83C-4F4A-9C62-FD673929FB1A}" emma:medium="tactile" emma:mode="ink">
          <msink:context xmlns:msink="http://schemas.microsoft.com/ink/2010/main" type="inkDrawing" rotatedBoundingBox="23995,15998 26372,14821 26432,14941 24054,16117" semanticType="callout" shapeName="Other"/>
        </emma:interpretation>
      </emma:emma>
    </inkml:annotationXML>
    <inkml:trace contextRef="#ctx0" brushRef="#br0">4785-116 253 0,'-6'0'401'0,"-6"3"1519"0,-1 2-1460 16,-5-2-374-16,-6-1-35 15,0 3 249-15,-7-2-75 0,-7 4-96 0,-2 3 50 16,-11 4-54-16,-5 4-69 0,-14 4-34 16,-18 14-22-16,-25 12-34 0,-25 11-37 15,-10 9 70-15,7 0-34 0,8 2 35 0,14-4 0 16,1 1-13-16,-3 5-65 0,3 0 78 16,2-1-35-16,4-2-31 0,7-2 66 15,10-7 19-15,8-7-19 0,21-14-12 16,16-11-17-16,14-10-86 0,12-8 114 15,-1-2-87-15,0-3 16 0,6-3 34 16,9-2-102-16,6-7 9 0,4-3-109 16,11-5 73-16,5-3 7 0,6-8-53 15,5-2-251-15,4-3-83 0,2-2-494 16,3 0 692-16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3:08.7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7531F1-C785-486B-A0D8-DB5FEED78F80}" emma:medium="tactile" emma:mode="ink">
          <msink:context xmlns:msink="http://schemas.microsoft.com/ink/2010/main" type="inkDrawing" rotatedBoundingBox="21657,15052 21797,16147 21771,16151 21632,15055" semanticType="verticalRange" shapeName="Line">
            <msink:sourceLink direction="with" ref="{B8B2CDF9-C537-4319-A9E9-ED60B1E77B4E}"/>
          </msink:context>
        </emma:interpretation>
      </emma:emma>
    </inkml:annotationXML>
    <inkml:trace contextRef="#ctx0" brushRef="#br0">-2 1 2218 0,'0'-4'459'0,"0"4"-353"16,0 0-12-16,1 0 130 0,-1 0 54 0,0 0-53 15,2 0 2-15,-2 4-26 0,0-1-41 16,0 8-17-16,0 7-13 0,5 13-127 15,-1 14 13-15,4 29 14 0,4 29-26 16,2 25 8-16,-1 5-12 0,1-15 21 16,-2-19-21-16,-1-21-12 0,-2-17-19 15,-4-13-6-15,3-17-71 0,-4-5 39 0,4-1-89 16,-2-2-150-16,0-2-144 0,1-10-208 16,-4-8-627-16,-3-5-142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3:11.0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13716B-9C64-46F2-B0BE-5027544EC338}" emma:medium="tactile" emma:mode="ink">
          <msink:context xmlns:msink="http://schemas.microsoft.com/ink/2010/main" type="writingRegion" rotatedBoundingBox="19063,15920 24671,15604 24777,17488 19169,17804"/>
        </emma:interpretation>
      </emma:emma>
    </inkml:annotationXML>
    <inkml:traceGroup>
      <inkml:annotationXML>
        <emma:emma xmlns:emma="http://www.w3.org/2003/04/emma" version="1.0">
          <emma:interpretation id="{5F8B94A5-23DF-4FB0-ADA9-0825039240A0}" emma:medium="tactile" emma:mode="ink">
            <msink:context xmlns:msink="http://schemas.microsoft.com/ink/2010/main" type="paragraph" rotatedBoundingBox="21480,15694 24695,15714 24693,16061 21478,160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B93BF4-7C35-4B07-9AE7-A7BC8760E66C}" emma:medium="tactile" emma:mode="ink">
              <msink:context xmlns:msink="http://schemas.microsoft.com/ink/2010/main" type="inkBullet" rotatedBoundingBox="21480,15782 21970,15785 21968,16044 21478,16041"/>
            </emma:interpretation>
            <emma:one-of disjunction-type="recognition" id="oneOf0">
              <emma:interpretation id="interp0" emma:lang="x-none" emma:confidence="0">
                <emma:literal>-</emma:literal>
              </emma:interpretation>
            </emma:one-of>
          </emma:emma>
        </inkml:annotationXML>
        <inkml:trace contextRef="#ctx0" brushRef="#br0">2048-1031 17 0,'14'-10'212'0,"-4"5"0"0,-6 2 1480 15,1 3-1062-15,1 0-405 0,-1 6-206 16,3 5 16-16,2 5 119 0,9 5-20 15,1 5-23-15,3 4-47 0,4 3-7 16,4-2 28-16,-2-3-53 0,2-7 25 16,-1-4-57-16,-2-4-6 0,-2-7 2 15,0-4 4-15,-1-2 16 0,-3-2 3 0,1-11-19 16,-1-6-55-16,-4-10-119 0,-4-7-138 16,-4-6-725-16,-6-6-661 0</inkml:trace>
      </inkml:traceGroup>
      <inkml:traceGroup>
        <inkml:annotationXML>
          <emma:emma xmlns:emma="http://www.w3.org/2003/04/emma" version="1.0">
            <emma:interpretation id="{B8B2CDF9-C537-4319-A9E9-ED60B1E77B4E}" emma:medium="tactile" emma:mode="ink">
              <msink:context xmlns:msink="http://schemas.microsoft.com/ink/2010/main" type="line" rotatedBoundingBox="24021,15710 24695,15714 24693,16052 24019,16048">
                <msink:destinationLink direction="with" ref="{EA7531F1-C785-486B-A0D8-DB5FEED78F8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90DD723-4AD3-43D1-8CB1-EB26E2738D7E}" emma:medium="tactile" emma:mode="ink">
                <msink:context xmlns:msink="http://schemas.microsoft.com/ink/2010/main" type="inkWord" rotatedBoundingBox="24021,15710 24695,15714 24693,16052 24019,16048"/>
              </emma:interpretation>
            </emma:emma>
          </inkml:annotationXML>
          <inkml:trace contextRef="#ctx0" brushRef="#br0">4712-1121 67 0,'5'0'232'0,"-2"1"6"0,-3 3 1350 16,0 2-1051-16,0-1-225 0,-2 0-155 16,-6 3-10-16,-3 4-55 0,2 6-60 15,-3 5-6-15,-4 3-1 0,2 2 51 16,2 3 13-16,-2-3-74 0,3-2-15 0,2-1-48 15,1-2 4-15,3-5 22 0,4-2-45 16,1-6 6-16,6-1-8 0,10-3 14 16,10-1 55-16,5 0 7 0,11-5-7 0,6 0-1 15,8 0-6-15,4-5-6 16,5-3 13-16,-1-4-86 0,1 3 22 0,-6 2-160 16,-3 2-477-16,-10 3-567 0,-12-1 762 15</inkml:trace>
        </inkml:traceGroup>
      </inkml:traceGroup>
    </inkml:traceGroup>
    <inkml:traceGroup>
      <inkml:annotationXML>
        <emma:emma xmlns:emma="http://www.w3.org/2003/04/emma" version="1.0">
          <emma:interpretation id="{50A6B4DB-A4B9-411E-ACBC-4535000179B1}" emma:medium="tactile" emma:mode="ink">
            <msink:context xmlns:msink="http://schemas.microsoft.com/ink/2010/main" type="paragraph" rotatedBoundingBox="19100,16571 22824,16362 22893,17594 19169,178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5B1E51-9AA4-41E7-B635-2A640D78DB96}" emma:medium="tactile" emma:mode="ink">
              <msink:context xmlns:msink="http://schemas.microsoft.com/ink/2010/main" type="line" rotatedBoundingBox="19100,16571 22824,16362 22893,17594 19169,17804"/>
            </emma:interpretation>
          </emma:emma>
        </inkml:annotationXML>
        <inkml:traceGroup>
          <inkml:annotationXML>
            <emma:emma xmlns:emma="http://www.w3.org/2003/04/emma" version="1.0">
              <emma:interpretation id="{B719D19A-53B3-4B1B-AC7A-729C95860781}" emma:medium="tactile" emma:mode="ink">
                <msink:context xmlns:msink="http://schemas.microsoft.com/ink/2010/main" type="inkWord" rotatedBoundingBox="19100,16571 22554,16377 22623,17609 19169,17804">
                  <msink:destinationLink direction="to" ref="{A30059B9-AEC1-457B-AB8D-07787E72DCF3}"/>
                  <msink:destinationLink direction="from" ref="{A30059B9-AEC1-457B-AB8D-07787E72DCF3}"/>
                </msink:context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1874.2804">0-3 513 0,'0'0'2526'16,"0"-2"-2121"-16,0 2-243 0,0 0-29 15,0 2 6-15,0 6-55 0,0 1-62 16,0 3-20-16,4 5 14 0,0 2 31 16,4 4-31-16,-2 2 10 0,0 0-24 0,1-1 19 15,-6-1-21-15,2 0-60 0,0 0-21 16,-3-3-256-16,0 0-191 0,-3-4-820 16,-6-4 292-16,-5-4 525 0</inkml:trace>
          <inkml:trace contextRef="#ctx0" brushRef="#br0" timeOffset="2217.7999">188 174 49 0,'0'2'1977'0,"0"-1"-1353"0,0 1-418 15,0 0-52-15,0-1 54 0,0 2-4 16,0-1-26-16,0 1-36 0,-3 2-50 15,-3 2-70-15,-2 3-22 0,-3 1-38 16,0-1-60-16,-4 3-111 0,-4 2-183 16,-3 1-77-16,-4 1-355 0,-2-1-160 15,-1 1 626-15,1-1 6 0</inkml:trace>
          <inkml:trace contextRef="#ctx0" brushRef="#br0" timeOffset="2038.9528">-274 200 1468 0,'0'3'1298'0,"0"1"-1140"16,0 3-157-16,0 2 37 0,6 4-38 15,4 4 13-15,2 1-13 0,3-2-93 0,2-2-210 16,4-3-772-16,2-6 250 0,0-5 261 15</inkml:trace>
          <inkml:trace contextRef="#ctx0" brushRef="#br0" timeOffset="2426.3619">-288 517 288 0,'0'0'2051'15,"0"0"-1493"-15,0 0-276 0,0 0-100 16,6-2-7-16,8-1-55 0,9-5-19 16,10-5 37-16,10-4 0 0,9-2-56 15,3-1-57-15,4-1-11 0,-3 2-13 0,-2 3 18 16,-2 1-18-16,-6 4-1 0,-4 0 22 16,-8 4-19-16,-5-1 28 0,-5 3-31 15,-10 1-26-15,-8 3-99 0,-6 1-151 16,0 3-53-16,-6 5-66 0,-7 5-149 15,-5 2-509-15,-6 3 522 0,-5 0 39 0,-5 2 32 16</inkml:trace>
          <inkml:trace contextRef="#ctx0" brushRef="#br0" timeOffset="2866.96">39 481 480 0,'-6'0'1820'16,"1"0"-1378"-16,2 0-178 0,-1 2 27 16,2 1-59-16,0 4-99 0,-1 4-54 15,3 2-13-15,-1 5-28 0,-2 7-24 16,3 3-14-16,-3 3-2 0,3-2-2 15,0-3-11-15,0-4-86 0,0-8-111 16,6-7-116-16,0-7-218 0,5-1-140 16,-2-13 44-16,5-5 134 0,0-6 280 0,2-4 130 15,-1-1 26-15,-3 2 72 16,1 4 307-16,-5 4 136 0,1 7-91 0,-6 4 52 16,0 6-25-16,-3 3-56 0,0 3-107 15,0 7-52-15,-5 8-7 0,-1 2 6 16,-1 7-58-16,2 2-74 0,-1 4-2 0,1-4 22 15,0-1-51-15,2-5 16 0,-1-5-1 16,2-3-15-16,2-5 17 0,0-3-17 16,3 1-15-16,6-2 12 0,4 0 3 15,-1-2 0-15,5 0 25 0,5-3 16 16,4-1 22-16,4 0 25 0,4-5-31 16,5 0-13-16,-2-3-6 0,3 0-4 15,-1 0 23-15,0 1-4 0,-4-1-19 16,-4 1-21-16,2 2 18 0,-5-1-6 0,-5 1 0 15,-6 2 3-15,-4 1 3 0,-7 0 13 16,-5 2 15-16,-1-1 71 0,0-1 141 16,0 2 57-16,0 0-60 0,-7-2-89 15,-7-4-31-15,-5-6-148 0,-9-6-109 16,-4-10-164-16,-6-10-213 0,-3-24-266 16,-6-22-1096-16,-1-24 104 0</inkml:trace>
          <inkml:trace contextRef="#ctx0" brushRef="#br0" timeOffset="4057.5096">951-231 308 0,'0'-2'417'0,"0"2"1566"0,0 0-1764 15,9 0-177-15,5 0 95 0,5 0 26 16,1 0-23-16,6 0-31 0,0 0-37 16,2 1-53-16,-1 1-6 0,1 1-10 15,-2 0 8-15,-3 1-11 0,-1 3 0 16,-5 2-1-16,-5 1 1 0,-4 2 1 16,-2 4 46-16,-3 2 45 0,-3 2 18 15,0 1-28-15,-7 2-20 0,-4 0 1 0,-9 3-63 16,-2-1 0-16,-4-1-97 15,-2-2-215-15,0-4-244 0,3-8-256 0,2-7-463 16,7-3 731-16,2-11 103 0</inkml:trace>
          <inkml:trace contextRef="#ctx0" brushRef="#br0" timeOffset="4201.4569">1027-95 255 0,'6'-2'1513'0,"-3"1"-1320"0,0 1-96 15,0 0 110-15,-3 1-48 0,3 7-43 16,0 1-16-16,-3 4 4 0,0 5-11 15,0 1-55-15,-6 4-38 0,-2 2-144 16,1 1-114-16,-3 2-150 0,-2 0-159 16,0 1-101-16,-2-1 238 0,1-6 130 15</inkml:trace>
          <inkml:trace contextRef="#ctx0" brushRef="#br0" timeOffset="3796.3476">735 345 160 0,'0'1'2301'0,"0"-1"-1828"0,0 0-290 16,0 0-14-16,10 0-64 0,4-1-76 15,4-3 54-15,4-2-33 0,10-4-24 16,4-3-26-16,0-7-3 0,1-4-306 0,-1-5-375 15,-4-3-703-15,-4-1 755 0,-5 0 114 16</inkml:trace>
          <inkml:trace contextRef="#ctx0" brushRef="#br0" timeOffset="3496.036">689-92 89 0,'-3'0'444'16,"3"0"1506"-16,0 0-1692 0,0 0-254 16,3 0 63-16,5 0-31 0,1 0 44 0,6 0 39 15,1 0-4-15,4 3-48 0,-1-1-32 16,-2 3-22-16,-2-2-11 0,1 2 11 16,-4 1 12-16,2 1 13 0,-3 5 1 15,3 4-11-15,-2 4 17 0,1 10 44 16,-3 4-17-16,0 5-18 0,-1 4 12 15,-1 0-18-15,1-1-10 0,-4-4-10 16,4-2-3-16,-3-6-23 0,-1-7-1 0,0-6-1 16,-4-5-9-16,2-4-10 0,-3-3 6 15,0-3-9-15,0-2-57 0,0 0-66 16,-3-5-83-16,-5-5-500 0,-2-3-841 16,-4-5 924-16,-3-4 212 0</inkml:trace>
          <inkml:trace contextRef="#ctx0" brushRef="#br0" timeOffset="3662.9544">728 72 2046 0,'0'-3'612'0,"0"3"-480"0,7-2-1 15,3-1 59-15,4 3-50 0,3-2-28 16,1 2-14-16,2 0-34 0,2 0-39 0,-3 0-23 16,-2 1-2-16,-3 3-1 0,-3 1-43 15,-5 2-140-15,-3 1-191 0,-3 2-121 16,0 6-238-16,-6-1-352 0,-5 2 711 15</inkml:trace>
          <inkml:trace contextRef="#ctx0" brushRef="#br0" timeOffset="3228.0822">734-80 2482 0,'0'6'490'15,"0"4"-375"-15,0 6 0 0,0 6 124 16,0 6-14-16,0 4-111 0,1 3 34 15,-1 1-64-15,0-1-5 0,0-4-57 16,2 0-2-16,-2-5-20 0,0-3-2 16,1-6-13-16,1-6-16 0,3-3-67 15,-4-8-188-15,1-2-248 0,1-11-621 16,-3-11-400-16,0-6 1098 0</inkml:trace>
          <inkml:trace contextRef="#ctx0" brushRef="#br0" timeOffset="6715.0376">2115 361 76 0,'0'-8'2765'0,"0"1"-2355"0,9-1-327 16,5 2 29-16,8-1 21 0,1-1-48 16,4 0-6-16,1 0-35 0,-2 1-9 15,0 2-7-15,2 3 10 0,-5 2-36 16,-6 0-2-16,-3 4-2 0,-7 5-1 16,-4 4 3-16,-3 4 63 0,-2 4 40 0,-9 4-40 15,-7 6-26-15,-1 5-36 0,-4-1-1 16,3-1-15-16,1-8 15 0,8-9 18 15,7-9-12-15,4-6-6 0,0-2-81 16,4-2-56-16,13-6 39 0,7 0 85 0,5-4-18 16,5 2-111-16,6-6-249 15,-1-1-286-15,2-4-702 0,-4-2 619 0</inkml:trace>
          <inkml:trace contextRef="#ctx0" brushRef="#br0" timeOffset="6329.3484">2152-149 433 0,'-1'-9'2343'15,"1"6"-1856"-15,0 3-293 0,-2 2-83 16,2 4-25-16,-1 4-26 0,1 3-57 15,0 5 60-15,0 5-28 0,0 6-7 0,0 3-28 16,0-2-72-16,0-6-188 0,0-4-167 16,0-10-101-16,0-7-116 0,4-3-167 15,4-8 231-15,0-2 446 0,1-3 134 16,-1 3 212-16,1 0 596 0,0 3-189 16,4 0-143-16,-1 3-112 0,2 1-124 15,0 1-105-15,2-1-36 0,-1 2-36 16,1 0-47-16,-2-2-13 0,-2 2 18 15,-1 1-21-15,-3 0-92 0,-5 0-202 0,-3 6-172 16,0 2-234-16,-10 4 29 0,-4 1 183 16,-6 6 256-16,-3 3-16 0,-6 4 17 15</inkml:trace>
          <inkml:trace contextRef="#ctx0" brushRef="#br0" timeOffset="6470.3022">2090 226 14 0,'-12'12'2151'0,"6"-4"-1705"0,3-1-288 15,3 3 38-15,0 1 51 0,0 2-75 0,7 4-32 16,6 4-23-16,1 5-25 0,3 2-32 15,0 2-4-15,0-1-21 0,-3 2-32 16,1-4-3-16,-4-5-2 0,-5-3-11 16,4-6-37-16,-6-4-48 0,-1-5-149 15,-3-4-280-15,0 0-769 0,-1-10-34 16</inkml:trace>
          <inkml:trace contextRef="#ctx0" brushRef="#br0" timeOffset="6031.3075">1886 427 2331 0,'3'-3'578'0,"-2"2"-367"0,2 1-99 0,5 0-32 16,0 0-4-16,6 5 13 0,3 2 6 16,3 1-38-16,2 1-41 0,-1 2-16 15,0-1-28-15,-1-2-226 0,-3-3-313 16,-2-5-822-16,-1-2 355 0</inkml:trace>
          <inkml:trace contextRef="#ctx0" brushRef="#br0" timeOffset="5726.0132">1634-158 238 0,'0'-1'1588'0,"0"1"-783"15,0 0-551-15,0 0-174 0,4 0-16 16,5 1 10-16,3 1 25 0,5 3-19 16,2-2-32-16,4 2-16 0,0 0-19 15,2-2 6-15,-1 1-7 0,0-3-12 16,-4 1 0-16,2-2 13 0,-3 0 3 16,-4 3-4-16,-1 0-12 0,-3 1-13 15,-2 2-3-15,-1 4 6 0,0 2 10 16,0 4 45-16,-1 7 15 0,1 5-12 0,-2 3-23 15,1 2-3-15,-3 1-21 0,1 1 28 16,-2 1-16-16,2-3-13 0,-2 0 1 16,-2-7-1-16,1-5-48 0,-2-1-72 0,0-5-135 15,0-2-220-15,0-5-350 16,-3-5-312-16,-7-3 655 0</inkml:trace>
          <inkml:trace contextRef="#ctx0" brushRef="#br0" timeOffset="5904.5472">1918 159 97 0,'-3'3'2105'0,"-2"2"-1302"0,2 5-560 16,0 0-141-16,-3 8 76 0,1 4-42 15,1 4 13-15,-4 2-30 0,2 3-34 0,-4-1-23 16,4 2-24-16,-1 3-38 16,-1-1 0-16,-2-1-22 0,6 0 3 0,-2-4-37 15,-1-5-139-15,4-5-169 16,0-6-227-16,3-10-615 0,0-3 46 0</inkml:trace>
          <inkml:trace contextRef="#ctx0" brushRef="#br0" timeOffset="5417.3063">1741 77 110 0,'2'8'1479'0,"-2"1"-1104"0,2 2-213 16,-2 1-6-16,0 2 12 0,0-2-29 16,0-2-55-16,0-1-49 0,0 0-35 15,0-2-3-15,0 0-16 0,0-2-81 16,0-1-185-16,0-1-245 0,0-1-284 15,0-2 436-15,-4 0-13 0</inkml:trace>
          <inkml:trace contextRef="#ctx0" brushRef="#br0" timeOffset="4932.8792">861 676 1715 0,'-13'13'647'0,"3"-3"-428"16,-1 0 16-16,5-2 112 0,-1-1-95 15,7-1-103-15,0-1-70 0,3-1-69 16,7 0-7-16,4 0 32 0,4-1 18 16,4-1-2-16,1-2-20 0,4-2-12 15,2-9-19-15,2-9-38 0,3-1-183 0,0-6-173 16,2 1 102-16,-2 2-49 0,-1 2 234 15,-5 3 72-15,-4 5 31 0,-4 6 4 16,-2 3 23-16,-8 5 122 0,-2 0 58 16,-2 2 19-16,-3 2-27 0,1 0-7 15,-1-1-45-15,4 1-48 0,0 1-41 16,0 0-22-16,1 1-1 0,1 0 1 0,-1-2-4 16,1 1-25-16,-1 2-3 0,6 0-1 15,0 0 1-15,2 3 1 0,-2 0 18 16,6 1-19-16,-2 2-9 0,1-1-39 15,0-1-71-15,-4-2-119 0,4-4-197 16,-5-4-686-16,0-1-353 0</inkml:trace>
          <inkml:trace contextRef="#ctx0" brushRef="#br0" timeOffset="4622.2564">1076 289 32 0,'0'-2'1855'15,"5"2"-1375"-15,3 0-386 0,6 0 128 16,1-3 52-16,1 0-101 0,5 2-80 0,-2 0-33 16,-2-1-15-16,-1 2-7 0,-2 0 7 15,-2 0-14-15,-3 2-31 0,-4 1-2 16,-2 2-19-16,-3 2 21 0,0 3 32 16,-8 4 44-16,-6 5 13 0,-3 6-89 15,-4 4-95-15,-6 4-32 0,-2-1-74 16,4-2 21-16,2-6 103 0,6-8 77 0,6-7 61 15,5-4 7-15,4-3 5 0,2-2 17 16,0 0 6-16,0-2-7 0,0-3-89 16,5 3-10-16,-1-1-41 0,4-1 49 15,-2 0 1-15,5-1-37 0,-3 0-122 16,-3 0-154-16,-2 2-147 0,-3 1-199 16,0 2-105-16,-3 0 250 0,-8 3 79 15</inkml:trace>
          <inkml:trace contextRef="#ctx0" brushRef="#br0" timeOffset="4345.2294">946 231 1108 0,'5'2'469'0,"3"1"-212"0,-1 2 36 16,6 4-1-16,1 1-66 0,1 2-49 15,1 3-20-15,1 0-28 0,-2 4-37 0,-1-2-38 16,-1 1-38-16,-3-3-3 0,-3 0-13 16,-1-4-30-16,-2-1-158 0,-2-5-240 15,-2-2-579-15,0-3-41 0,0-8 542 16</inkml:trace>
          <inkml:trace contextRef="#ctx0" brushRef="#br0" timeOffset="7276.7242">2597-322 32 0,'-8'-21'534'0,"5"9"1950"15,3 1-2184-15,0 6-255 0,10-2 56 16,5 1 20-16,7-4-48 0,1 2-10 16,7-2-16-16,1 2-6 0,4 0-38 0,2 1 16 15,-1 4-19-15,0 1-13 0,-2 2-15 16,-5 0-4-16,-2 8-5 0,-6 2 11 16,-2 0 26-16,-2 6 11 0,-5 4 14 15,1 5 16-15,-5 3 28 0,-2 3-34 16,-2 4 0-16,1 5-33 0,0 6 26 0,-1 16-6 15,3 19-3-15,2 21-10 0,3 3 3 16,4-3 7-16,-1-12 3 0,-2-13 100 16,-2-6-41-16,-2-14-13 0,-1-14-24 15,-4-13 11-15,1-5-39 0,-2 2 12 16,3-2-13-16,-1-1-15 0,-2-9 16 16,-3-7-4-16,0-3 0 0,0-5 25 15,0-3-37-15,-3-7-97 0,-9-8-230 16,-2-7-150-16,-7-7-320 0,-8-8-868 15</inkml:trace>
        </inkml:traceGroup>
        <inkml:traceGroup>
          <inkml:annotationXML>
            <emma:emma xmlns:emma="http://www.w3.org/2003/04/emma" version="1.0">
              <emma:interpretation id="{A1007037-913B-4A93-807C-B8DFD2837775}" emma:medium="tactile" emma:mode="ink">
                <msink:context xmlns:msink="http://schemas.microsoft.com/ink/2010/main" type="inkWord" rotatedBoundingBox="22062,17171 22828,17128 22843,17398 22077,17441"/>
              </emma:interpretation>
              <emma:one-of disjunction-type="recognition" id="oneOf2">
                <emma:interpretation id="interp2" emma:lang="x-none" emma:confidence="0">
                  <emma:literal>工</emma:literal>
                </emma:interpretation>
                <emma:interpretation id="interp3" emma:lang="x-none" emma:confidence="0">
                  <emma:literal>亠</emma:literal>
                </emma:interpretation>
                <emma:interpretation id="interp4" emma:lang="x-none" emma:confidence="0">
                  <emma:literal>二</emma:literal>
                </emma:interpretation>
                <emma:interpretation id="interp5" emma:lang="x-none" emma:confidence="0">
                  <emma:literal>之</emma:literal>
                </emma:interpretation>
                <emma:interpretation id="interp6" emma:lang="x-none" emma:confidence="0">
                  <emma:literal>z</emma:literal>
                </emma:interpretation>
              </emma:one-of>
            </emma:emma>
          </inkml:annotationXML>
          <inkml:trace contextRef="#ctx0" brushRef="#br0" timeOffset="8103.9532">2861 329 88 0,'0'-1'1833'0,"0"0"-1260"0,0 1-318 16,0 0-117-16,1 0-70 0,6 0-67 15,3 0 72-15,4 0 8 0,2 0-27 16,1 0-16-16,0 0-15 0,0 0-11 16,-1-2-12-16,-3 2-2 0,-3 0-58 15,-4 0-65-15,-4 0-48 0,-2 5-4 16,0 2 57-16,-7 2 39 0,-2 1 20 0,1 3 35 16,-1-1 25-16,0-1 0 0,2-1 1 15,3 0 1-15,-2-2 0 0,1 2 18 0,0 0 42 16,1-2 0-16,1 0 4 0,3 1-1 15,-4-3-19-15,1 2-3 16,-3-1 0-16,0 3-23 0,-3-2-19 0,1 0-50 16,-5-1-59-16,-2 3-1 0,-1-1 3 15,-4 1-12-15,-3 2-4 0,1-1-88 16,-1 2 110-16,0-3 101 0,1-3 240 16,5-4 81-16,0 0-28 0,3-3-45 15,2 0 24-15,5 0 64 0,3 0-48 16,2-4-29-16,2 0-47 0,0 1-135 15,5 1-77-15,4-3-117 0,16-3-23 0,9-2 140 16,19-6 15-16,10-1 7 16,10-2-20-16,3 2 1 0,0 1-3 0,-4 1-54 15,-4 4-115-15,-8 3-76 0,-4 4-304 16,-6 4-213-16,-10 0-570 0</inkml:trace>
        </inkml:traceGroup>
        <inkml:traceGroup>
          <inkml:annotationXML>
            <emma:emma xmlns:emma="http://www.w3.org/2003/04/emma" version="1.0">
              <emma:interpretation id="{DBCDDEED-E347-401A-91F3-65306F1AF999}" emma:medium="tactile" emma:mode="ink">
                <msink:context xmlns:msink="http://schemas.microsoft.com/ink/2010/main" type="inkWord" rotatedBoundingBox="22040,16741 22449,16718 22480,17268 22071,17291"/>
              </emma:interpretation>
              <emma:one-of disjunction-type="recognition" id="oneOf3">
                <emma:interpretation id="interp7" emma:lang="x-none" emma:confidence="1">
                  <emma:literal/>
                </emma:interpretation>
              </emma:one-of>
            </emma:emma>
          </inkml:annotationXML>
          <inkml:trace contextRef="#ctx0" brushRef="#br0" timeOffset="7563.1229">2638-92 342 0,'0'0'2589'0,"0"0"-2323"16,0 0-250-16,0 0-16 0,6 0 99 15,6 0 3-15,8 0 9 0,5 3-10 16,6-2-22-16,2 0-31 0,2 1-29 15,1-2-4-15,-3 0 7 0,2 0 4 16,-4 0-11-16,-4 0-12 0,-3 0 11 16,-7 0-14-16,-6 3-31 0,-5 5 9 15,-6 2 22-15,0 6 97 0,0 6 41 16,-6 6-44-16,-6 3-7 0,-7 3-12 16,-4 4-58-16,-6 3-17 0,-2 3-12 15,-4-1 12-15,0 1-19 0,-1-6 16 0,5-7-47 16,8-8 29-16,4-13-39 0,10-7-118 15,0-3-184-15,2-6-282 0,1-7-439 16,2-5 87-16,2-7 635 0,2-6-96 16</inkml:trace>
          <inkml:trace contextRef="#ctx0" brushRef="#br0" timeOffset="7712.1571">2763 95 2165 0,'13'0'443'0,"2"0"-250"0,2 4 16 0,5 4 6 15,1 2-40-15,2 2-48 0,-3 3-41 16,2 0-23-16,-3 3-9 0,-4-1-52 15,-2 1-2-15,-4 3 50 0,-6-1-15 16,-5 1-35-16,0-1-171 0,-4-2-140 16,-8-1-172-16,-5 0-254 0,-2-4-422 15,-1-3 410-15</inkml:trace>
          <inkml:trace contextRef="#ctx0" brushRef="#br0" timeOffset="6949.3286">2648 17 677 0,'-9'-2'2850'0,"3"2"-2452"16,0 0-242-16,4 0-25 0,2 8-25 16,-1 3-69-16,1 6-36 0,0 7 80 0,0 9 18 15,0 5-53-15,0 8-2 0,4 2-7 0,4 0-37 16,-3-3 0-16,1-7-1 0,-2-6-24 15,1-7-18-15,-3-8-118 16,4-7-109-16,-3-7-208 0,0-3-274 0,-1-10-745 16,-1-10 444-16</inkml:trace>
        </inkml:traceGroup>
        <inkml:traceGroup>
          <inkml:annotationXML>
            <emma:emma xmlns:emma="http://www.w3.org/2003/04/emma" version="1.0">
              <emma:interpretation id="{68C0DAB6-71CB-451A-B2C3-7984DF2E4F99}" emma:medium="tactile" emma:mode="ink">
                <msink:context xmlns:msink="http://schemas.microsoft.com/ink/2010/main" type="inkWord" rotatedBoundingBox="22834,17030 22861,17028 22862,17029 22834,17031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>3430 197 2244 0,'-8'1'0'0,"2"-1"-631"0,0 0-170 16,-2 0 194-16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35:37.9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5B0636-AAF3-4446-92B0-A942265E27DE}" emma:medium="tactile" emma:mode="ink">
          <msink:context xmlns:msink="http://schemas.microsoft.com/ink/2010/main" type="writingRegion" rotatedBoundingBox="733,5354 5482,5259 5515,6866 765,6961"/>
        </emma:interpretation>
      </emma:emma>
    </inkml:annotationXML>
    <inkml:traceGroup>
      <inkml:annotationXML>
        <emma:emma xmlns:emma="http://www.w3.org/2003/04/emma" version="1.0">
          <emma:interpretation id="{5F729B83-76A6-48FD-BAD0-E0C8849F9C6E}" emma:medium="tactile" emma:mode="ink">
            <msink:context xmlns:msink="http://schemas.microsoft.com/ink/2010/main" type="paragraph" rotatedBoundingBox="733,5354 5482,5259 5515,6866 765,69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6A9B6F-A08A-46BE-BD00-5D0BE7411545}" emma:medium="tactile" emma:mode="ink">
              <msink:context xmlns:msink="http://schemas.microsoft.com/ink/2010/main" type="line" rotatedBoundingBox="733,5354 5482,5259 5515,6866 765,6961"/>
            </emma:interpretation>
          </emma:emma>
        </inkml:annotationXML>
        <inkml:traceGroup>
          <inkml:annotationXML>
            <emma:emma xmlns:emma="http://www.w3.org/2003/04/emma" version="1.0">
              <emma:interpretation id="{567BDDC2-E2C9-45D0-A6C4-C27F6489880F}" emma:medium="tactile" emma:mode="ink">
                <msink:context xmlns:msink="http://schemas.microsoft.com/ink/2010/main" type="inkWord" rotatedBoundingBox="4515,6283 5503,6264 5510,6618 4522,6638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1927-37 79 0,'0'0'1875'0,"-8"0"-1512"15,0 0-343-15,-4 0 15 0,-2 0 82 16,-3 0-43-16,-8 3-29 0,-2 3-3 15,-2 4-3-15,-3 2-36 0,-2 1 16 0,0 1-3 16,3 0-4-16,2-1-11 0,2-5-1 16,6 0 16-16,5 0-16 0,2-2 13 15,5 1-13-15,3-3-15 0,3 1-20 16,1 1-20-16,-1 2-9 0,3 1-7 16,0 3 22-16,8 5 30 0,3 2 17 15,4 1 0-15,1 1-48 0,5-1-57 16,6 0-107-16,1 0-63 0,3-2-123 15,1-1-49-15,2 0-298 0</inkml:trace>
          <inkml:trace contextRef="#ctx0" brushRef="#br0">2512 146 737 0,'-2'0'482'0,"0"0"-335"0,1 1-128 16,-1 1 66-16,2-1 104 0,0 0 29 15,0-1-39-15,0 0-66 0,0 0-45 16,0 0-13-16,0 0 0 0,0 3 7 16,0-3 9-16,0 0 3 0,0 0 4 15,0 0-10-15,0 0-14 0,0 0-12 16,0 0-13-16,0 0-16 0,0 0-10 16,0 0 13-16,-1 0 4 0,1 0-18 0,0 0-2 15,0 0 0-15,0 0 0 0,0 0 3 16,0 0 13-16,0 0 0 0,0 0 3 15,-2 0 13-15,2 0 7 0,-3 0 3 16,2 0-1-16,-1 0-6 0,-1 3-6 16,-2-3-16-16,-1 0-13 0,0 0-2 0,-5 0 2 15,2 2 0-15,-2-2 67 16,-3 0-3-16,-3 1-55 0,-2-1-9 0,-4 0-1 16,-3 0 1-16,-4 0 32 15,-2 0-32-15,-3 0-16 0,-2 0-6 0,-4-1 20 16,-5 0-1-16,1 0-33 0,-3 1-18 15,5 0 54-15,-2-3 32 0,4 3-6 16,7-3-1-16,2 1-25 0,2-1-25 16,1 1-33-16,3-1 20 0,5-1 25 15,4 2-32-15,1-2 4 0,7 2-7 0,4-3-39 16,2 2-45-16,3-2-52 0,0-1-42 16,0-1-75-16,0 2-168 0,3 0-215 15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3:33.4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88CA0F-40A6-4EAF-8F99-CA27F705EF67}" emma:medium="tactile" emma:mode="ink">
          <msink:context xmlns:msink="http://schemas.microsoft.com/ink/2010/main" type="writingRegion" rotatedBoundingBox="15504,4443 23935,3570 24115,5312 15685,6186"/>
        </emma:interpretation>
      </emma:emma>
    </inkml:annotationXML>
    <inkml:traceGroup>
      <inkml:annotationXML>
        <emma:emma xmlns:emma="http://www.w3.org/2003/04/emma" version="1.0">
          <emma:interpretation id="{12BB6F16-D173-435C-8048-11576E8BAD40}" emma:medium="tactile" emma:mode="ink">
            <msink:context xmlns:msink="http://schemas.microsoft.com/ink/2010/main" type="paragraph" rotatedBoundingBox="15504,4443 23935,3570 24115,5312 15685,6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F4DD73-E814-4C14-8031-7C369451A5D5}" emma:medium="tactile" emma:mode="ink">
              <msink:context xmlns:msink="http://schemas.microsoft.com/ink/2010/main" type="line" rotatedBoundingBox="15504,4443 23935,3570 24115,5312 15685,6186"/>
            </emma:interpretation>
          </emma:emma>
        </inkml:annotationXML>
        <inkml:traceGroup>
          <inkml:annotationXML>
            <emma:emma xmlns:emma="http://www.w3.org/2003/04/emma" version="1.0">
              <emma:interpretation id="{4B12D70F-0AE2-433A-BA19-00BFCD34FD6B}" emma:medium="tactile" emma:mode="ink">
                <msink:context xmlns:msink="http://schemas.microsoft.com/ink/2010/main" type="inkWord" rotatedBoundingBox="15586,5227 17791,4999 17891,5957 15685,6186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-2863 1256 2133 0,'3'-5'362'16,"-1"3"-181"-16,-2 2-17 0,0 0 22 15,-3 3-109-15,-4 6-54 0,-3 5 12 0,-4 9 16 16,-7 7 16-16,1 4-13 0,0 4-35 16,-2 0-6-16,4 1 6 0,2-5-19 15,5-2-3-15,4-7-10 0,5-3 4 16,2-4-23-16,11-6 10 0,14-4 18 16,10-6 4-16,15-2 23 0,14-13-4 0,24-19-19 15,27-20-80-15,18-20-436 0,-3-10-783 16</inkml:trace>
          <inkml:trace contextRef="#ctx0" brushRef="#br0">-2697 1267 1543 0,'-14'6'384'0,"2"1"-153"0,-2 2-57 16,1-4 40-16,1 2-56 0,-2 0-46 16,6-4 23-16,0 1 32 0,2-1 6 0,5-3-30 15,1 0-19-15,0 0-26 0,0 0-16 16,3 0-10-16,8-4 10 0,7-5-38 16,13-7-31-16,19-9 2 0,38-19 4 15,47-29 3-15,45-25 13 0,17-10-18 16,-10 9-17-16,-24 17 0 0,-37 19-1 15,-15 19-12-15,-11 3 0 0,-15 5 1 16,-12 10-4-16,-16 3-9 0,-14 10 23 16,-5 1-23-16,4 1-7 0,1 1-40 0,-3-2-51 15,-9 4-19-15,-11 3-68 16,-12 5-186-16,-8 0-191 0,-11 8-215 0,-12 6-262 16,-11-1 542-16</inkml:trace>
        </inkml:traceGroup>
        <inkml:traceGroup>
          <inkml:annotationXML>
            <emma:emma xmlns:emma="http://www.w3.org/2003/04/emma" version="1.0">
              <emma:interpretation id="{2DF0A0B6-660F-44A2-B6CA-B2E54EA1103F}" emma:medium="tactile" emma:mode="ink">
                <msink:context xmlns:msink="http://schemas.microsoft.com/ink/2010/main" type="inkWord" rotatedBoundingBox="18069,4432 19776,4176 19945,5302 18239,5558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38140.3784">4 25 2167 0,'-5'0'514'0,"5"0"-228"16,0 2-33-16,0-2-115 0,6 0-138 15,5 0 15-15,1 0 65 0,9-2 28 16,0 2-32-16,3-2-35 0,-1 1-6 16,2-1 3-16,-4-1-37 0,-2 0 11 15,-1-2 10-15,-2 2-22 0,-2-2-47 16,-6 4-200-16,-5 0-415 0,-2 1-795 15</inkml:trace>
          <inkml:trace contextRef="#ctx0" brushRef="#br0" timeOffset="38341.0942">8-204 1712 0,'-4'-3'1141'0,"-1"3"-965"0,2 0 64 16,3 0-23-16,0 5-214 0,0 3-3 15,0 4-41-15,8 7 41 0,-2 5 76 16,2 9-19-16,-2 4-6 0,-3-1-20 0,2 1 4 16,-5-1-32-16,0-5 16 15,0-1 9-15,0-2-28 0,0-4-15 0,-4-3-239 16,3-3-372-16,-2-4-633 0,0-4-335 16</inkml:trace>
          <inkml:trace contextRef="#ctx0" brushRef="#br0" timeOffset="37843.176">-234-13 2006 0,'2'-3'473'0,"-2"0"-215"0,2 3-1 15,-2 0-23-15,0 0-72 0,1 0-63 16,-1 1-58-16,3 4-39 0,0 2 65 0,2 1 12 15,3 1-38-15,-4 2-9 16,3 0 2-16,-3 3 1 0,-1-1 25 0,-1 0-19 16,-2 2-19-16,0 2 18 0,-3 5 17 15,-8 4 5-15,-5 4-40 0,-2 4-22 0,-1 1-93 16,1-5-379-16,5-6-861 16,2-4-719-16</inkml:trace>
          <inkml:trace contextRef="#ctx0" brushRef="#br0" timeOffset="39008.8452">-210 344 1596 0,'-5'0'673'0,"3"0"-318"0,2 0-20 16,0 0-85-16,2 0-123 0,10-2-73 15,4-1 13-15,7-3 32 0,8 1-27 16,3-3-5-16,5 1-29 0,-2-5-7 15,0 4 1-15,-1-3 2 0,-3-3-12 0,-5 6-22 16,-4-3-2-16,-3 3 1 0,-4 2 0 16,-3 1 0-16,-5 2-15 0,-3 3-40 15,-3 0-80-15,-3 0-38 0,0 0-30 16,0 0 9-16,-6 3 25 0,-2 0 19 0,-4 3 109 16,1-1 42-16,-1-2 25 0,-2 2 33 15,1 0 65-15,2 0 18 0,2 1 6 16,-3 2-38-16,1 3-46 0,-2 5 1 15,-1 2 3-15,0 5-1 0,-3 6 13 16,2-2-15-16,-2 6-5 0,1-4-5 16,1 2-16-16,1-1-22 0,5-6-16 15,1-5-4-15,3-6-18 0,4-6-3 16,1-2-28-16,0-4-90 0,3-1-117 16,3-4-117-16,6-9-164 0,4-3 23 15,1-7 0-15,0-1 3 0,2-4 176 0,-2 3 127 16,-3 4 212-16,-5 2 199 0,2 7 146 15,-5 5-38-15,-3 4-1 0,-1 3-49 16,-2 1-3-16,0 8-56 0,-2 2 9 16,-3 2-71-16,2 2-33 0,0-4-7 0,2 3-5 15,-1-1-30-15,2-4-39 0,0 0-6 16,0 1 7-16,3-5-4 0,0 3 10 16,2-3 9-16,1-2 17 0,0 2 2 15,2-2-2-15,1 1-4 0,4-2 0 16,2-2 12-16,4 3 23 0,6 0 3 15,-1 0-19-15,1 1-10 0,-1 2-13 16,-3-4-25-16,-1 2 16 0,-1-2 15 16,-3 3 1-16,-4-4-4 0,-3 0 3 15,-1-1-2-15,-3 0-5 0,-4 0 20 16,-1-1 37-16,0-2 39 0,0 0 16 0,0 0-10 16,-4-4-10-16,-6-4-138 15,-5-3-132-15,-1-5-56 0,-7-6-119 0,-5-1-343 16,-8-3-777-16,-4-4-691 0</inkml:trace>
          <inkml:trace contextRef="#ctx0" brushRef="#br0" timeOffset="39520.7662">-406 563 732 0,'3'17'260'0,"1"0"-2"0,3-8 74 15,-2 0 16-15,0 0-46 0,-2-1-43 16,0-2-11-16,-3-2-36 0,0-1-51 16,0 0-33-16,0-1-17 0,-2 1-28 15,-4-1-29-15,-2 0-6 0,-1-2-48 16,-3 0 0-16,-2-2-112 0,1-8-63 16,-2-3-1-16,-2-7 48 0,-2-1 16 15,4-4 112-15,-3 0 25 0,6 4 107 16,4 7 70-16,2 3-116 0,5 5-3 15,1 3 9-15,0-2-79 0,4 3-13 0,6 2-32 16,3-2 16-16,11 2 13 0,5 4 3 16,12 4 57-16,8 5 13 0,7 3 25 15,7 4-19-15,4 5-20 0,1 0-18 16,2 2-3-16,0 1 28 0,-2-1 9 16,-3-6-38-16,-6 1-12 0,-3-9-18 15,-8 1 11-15,-3-9 10 0,-6-1-25 0,-2-4-30 16,-4 0-155-16,-4-5-408 15,-7-6-1058-15,-8-1 33 0</inkml:trace>
          <inkml:trace contextRef="#ctx0" brushRef="#br0" timeOffset="39199.8676">-412 72 2930 0,'-6'-3'368'16,"3"3"-218"-16,1 0 160 0,1 0-62 15,1 0-248-15,0 0-6 0,0 0-82 16,0 4-41-16,0 7-19 0,0 4 110 0,0 7-70 16,4 3-144-16,3 2-267 0,-1 3-167 15,0 0-102-15,-3 1-410 0</inkml:trace>
          <inkml:trace contextRef="#ctx0" brushRef="#br0" timeOffset="39912.774">633 31 2662 0,'3'0'491'0,"-3"-1"-366"16,3-1-1-16,3 1-29 0,1-1-79 15,2 0-16-15,3-1 4 0,2 1 16 16,-1-2-20-16,4 1-1 0,0-1-2 15,-2-1-95-15,1 0-324 0,-5 1-800 16,-4 1-470-16</inkml:trace>
          <inkml:trace contextRef="#ctx0" brushRef="#br0" timeOffset="40149.5315">687-167 2464 0,'-4'0'413'0,"1"0"-275"0,1 8-100 16,0 10-38-16,1 7-16 0,1 15 16 15,0 20 58-15,0 1-10 0,1 4 9 16,6 3 36-16,2-13-14 0,-1 7-25 16,1-6 54-16,-1-5-22 0,-2-7 9 15,-1-9-1-15,-4-4-21 0,4-10 2 16,-4-1-31-16,1-10-13 0,-2-2 13 16,1-6 3-16,-1-1-10 0,0 0 7 15,0-1 22-15,0 0-1 0,0 0-65 16,-4-2-53-16,-4-5-237 0,-4-3-180 0,-5-3-230 15,1-4-446-15,-6-3 338 0</inkml:trace>
          <inkml:trace contextRef="#ctx0" brushRef="#br0" timeOffset="40305.8688">466 369 370 0,'-21'-8'1216'0,"6"3"-737"0,4 0-68 16,5 3-21-16,1-1-60 0,5 3-85 16,0-2-146-16,0 2-58 0,0 0 3 15,3 0-34-15,5-3-10 0,6 1-19 0,6-4 19 16,13-1 66-16,6-3 13 0,5-7-38 15,3-7-7-15,1-7-34 0,-1-5-196 16,-2-2-185-16,-4-3-675 0,-3 0-475 16,-4 3 859-16</inkml:trace>
          <inkml:trace contextRef="#ctx0" brushRef="#br0" timeOffset="40580.2138">870-222 2591 0,'-1'0'431'0,"1"0"-268"16,0 0 6-16,1-1-118 0,5-1-51 16,7 1-19-16,4-1 19 0,3-3 26 0,6 1 12 15,-1 1-38-15,-2 0 0 16,2 3-3-16,-5 0-1 0,-4 0-18 0,-5 0-3 16,-3 3-1-16,-4 3 7 15,-1 2 19-15,-3 4 3 0,0 2 93 0,-1 10 59 16,-12 5 54-16,-2 8-40 0,-8 0-37 15,-4 4-33-15,-4 4-36 0,-6 2-29 16,0 0-6-16,-4-1-28 0,4-1 12 16,0-6-12-16,9-8-20 0,8-4-36 15,5-7-169-15,4-9-263 0,4-9-578 16,4-2-448-16</inkml:trace>
          <inkml:trace contextRef="#ctx0" brushRef="#br0" timeOffset="41099.1435">819 510 2325 0,'0'-1'625'16,"0"-2"-215"-16,0 2-11 0,0-1-210 0,8-1-189 15,6 0-50-15,7-4 50 0,9-2 0 16,7 2 1-16,2-3-2 0,0 2 0 16,-4 3-1-16,-2 0-10 0,-5 0 12 15,-5 3 0-15,-3 1-1 0,-9 1-72 16,-2 0-154-16,-7 5-254 0,-2-1-694 16,-3 1-160-16</inkml:trace>
          <inkml:trace contextRef="#ctx0" brushRef="#br0" timeOffset="40936.1315">800 351 1792 0,'0'-4'682'0,"5"1"-456"0,6 1-78 16,4-1-7-16,9-3-32 0,1 1-10 15,7 0 19-15,2-3-13 0,0 2-60 16,-3 0-20-16,-3 2-25 0,-5 0 1 15,-1 0-1-15,-6 4-18 0,-5 0-46 0,-7 0-140 16,-4 7-209-16,-1 4-227 0,-12 6-154 16,-4-1-453-16</inkml:trace>
          <inkml:trace contextRef="#ctx0" brushRef="#br0" timeOffset="40749.5029">796-8 2096 0,'4'0'249'0,"6"2"-245"0,-1 5 70 0,13 1 71 16,1 5-83-16,3 0 60 0,5 4 33 15,-1 0-18-15,-1 0-79 0,-2-1-42 16,-3-4 22-16,-2 1-36 0,-3-7 20 16,-4 3-22-16,-4-1-83 0,-5 0-209 15,-6 1-461-15,0 2-574 0,-6-2 602 16</inkml:trace>
          <inkml:trace contextRef="#ctx0" brushRef="#br0" timeOffset="41271.2962">940 174 2903 0,'-8'-21'448'0,"1"10"-229"0,2 6 97 15,2 5-78-15,3 0-238 0,0 11-12 16,4 6-138-16,9 12 150 0,4 14 29 0,3 20-28 16,6 17 39-16,-1 11-38 0,-2-9 30 15,-6-20-13-15,1-18-19 0,-6-15-185 16,7 1-455-16,1-2-791 0,0-3-398 15</inkml:trace>
        </inkml:traceGroup>
        <inkml:traceGroup>
          <inkml:annotationXML>
            <emma:emma xmlns:emma="http://www.w3.org/2003/04/emma" version="1.0">
              <emma:interpretation id="{758C4B6B-10E9-4319-B4E3-7F2583837C26}" emma:medium="tactile" emma:mode="ink">
                <msink:context xmlns:msink="http://schemas.microsoft.com/ink/2010/main" type="inkWord" rotatedBoundingBox="20076,3802 22916,3883 22878,5216 20038,5135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47830.024">3807 12 1499 0,'-4'-5'1583'0,"4"3"-1430"16,0 2 67-16,0 0-96 0,5-2-124 16,8 1-127-16,4-2 51 0,9 0 50 15,5-1 26-15,6 2 38 0,2-1 20 16,0 1-43-16,-5-1-4 0,-3 3-11 16,-5 0-29-16,-4 0 26 0,-7 5-35 15,1 6 38-15,-4 6 26 0,-4 1 28 0,-2 8 25 16,-4 2 54-16,-2 1 37 0,0 6 96 15,-13-1-129-15,4 1-78 0,-5-4-43 16,0-1 62-16,-1-6-76 0,1-2 21 16,-2-6-22-16,2-4-2 0,0-4-98 15,0-7-166-15,0-1-308 0,2-15-788 0,4-7-691 16</inkml:trace>
          <inkml:trace contextRef="#ctx0" brushRef="#br0" timeOffset="48000.8652">3926-412 1451 0,'-2'-7'1058'16,"-1"7"-974"-16,2 7-84 0,-1 9 0 16,1 17 65-16,-2 10 60 0,-2 27 74 0,-1 26-61 15,-2 20 9-15,2 6-10 16,1-9-48-16,5-16 44 0,0-28-88 0,6-17-10 16,1-19-35-16,6-5-2 0,5-5-74 15,6 1-95-15,6-7-359 0,2-16-526 16,1-6-629-16</inkml:trace>
          <inkml:trace contextRef="#ctx0" brushRef="#br0" timeOffset="41968.176">1726-322 2447 0,'3'0'293'0,"-3"0"-206"0,0 6-16 15,2 5 73-15,-2 0 48 16,0 2 44-16,0 2-2 0,-2 3-29 0,-9 4-20 15,-4 5 21-15,-5 3-11 0,-7 6-56 16,-5 2-47-16,-4 1-73 0,-3 4-7 16,4 1-12-16,-1-1-12 0,-1 3-10 15,4 0-18-15,5-2-99 0,7-5-99 16,7-3-194-16,4-7-374 0,10-8-860 16</inkml:trace>
          <inkml:trace contextRef="#ctx0" brushRef="#br0" timeOffset="42147.8126">1569 185 1260 0,'4'5'798'0,"-1"7"-532"0,0 1-92 0,-2 7 46 15,7 6-27-15,0 5-14 0,0 4 16 0,-2 4-7 16,3-4-42-16,-1-1-29 0,1-6-76 16,-1 1-22-16,3-2-18 0,0-3 27 15,-2-2-7-15,0-5-21 0,2-3-53 16,-5-8-302-16,5-6-626 0,0-6-764 15,-2-14 1033-15</inkml:trace>
          <inkml:trace contextRef="#ctx0" brushRef="#br0" timeOffset="42472.7645">1986-174 2538 0,'2'-3'473'0,"-2"2"-175"0,0 1-54 16,0 0-57-16,0 2 11 0,-2 2 18 0,-1 2-41 15,-1-3-89-15,1 6-67 0,-4 1-16 16,-5 9 13-16,-3 4-16 0,-6 8-3 16,0 2-29-16,-1 0-8 0,0-2-62 15,4-4-113-15,1-6-156 0,3-3 25 0,0-5 81 16,7-4 159-16,3-3 105 0,1-4 1 16,3-2 19-16,0 0 42 0,0 0 67 15,0 0 28-15,3 0-25 0,8-2-33 16,4-3-54-16,10 0 55 0,8 0 4 15,5-2-62-15,3 1-15 0,4 1 18 16,-2-2-4-16,-3 1-38 0,-2 2 1 16,-4 1 25-16,-3-2-27 0,-5 2 11 15,-4 3-2-15,-5 0-10 0,-8 0-79 0,-3 0-182 16,-6 2-225-16,0 6-544 0,-12 2 226 16,-8 0-554-16</inkml:trace>
          <inkml:trace contextRef="#ctx0" brushRef="#br0" timeOffset="42816.1513">1880 440 2107 0,'-5'0'620'16,"3"1"-151"-16,1-1-11 0,1 0-187 15,0 0-133-15,0 0-104 0,6-1-34 16,2 1-94-16,10 0 31 0,6-2 63 15,8 1 60-15,7-1-29 0,3-1-15 16,3-3-13-16,-2 2-3 0,4-1-81 16,-4 0-298-16,4 0-681 0,-6-1-830 0</inkml:trace>
          <inkml:trace contextRef="#ctx0" brushRef="#br0" timeOffset="42656.24">1946 37 2222 0,'-1'-5'466'0,"1"4"-196"0,-2 1 2 0,2 0-113 15,-1 1-92-15,1 7-67 16,0 3-59-16,4 7 59 0,7 5 38 0,-2 5 10 16,1 3-4-16,-3 5-12 0,0 0-1 15,-4-3-15-15,0-2-13 0,0-3-3 0,-2-5-35 16,1-6-159-16,-2-5-244 0,0-3-321 15,0-3-372-15,-2-1 79 0</inkml:trace>
          <inkml:trace contextRef="#ctx0" brushRef="#br0" timeOffset="43805.4513">2831-355 1571 0,'-1'2'747'0,"-5"1"-407"0,-5-1-67 16,-5 3-84-16,-1 0-109 0,-8 3-51 16,-1 0-28-16,-3-1-1 0,-4 6-13 15,-3 2-6-15,1 3 0 0,-7 0-19 16,3 2-71-16,-6 1-87 0,0-1-10 15,0-2-50-15,3-4 46 0,8-1 210 16,8-4 13-16,9-4 100 0,6-2 1 0,8-3 21 16,1 0 4-16,2 0-36 0,0 0-32 15,7 0 3-15,11-5 22 0,9 0 96 16,13-3-61-16,9 0-26 0,10-4-42 16,7-1-28-16,2-2 19 0,-2 2-41 15,-2 0-11-15,-5 2-1 0,-5 4 12 16,-7 2-13-16,-9 2 0 0,-2 2 13 0,-8 0-10 15,-8 1-3-15,-6 0-41 0,-9 0-175 16,-5 6-324-16,-11 8-239 0,-9 1-368 16</inkml:trace>
          <inkml:trace contextRef="#ctx0" brushRef="#br0" timeOffset="44962.0309">2616 327 1179 0,'-2'0'1395'15,"-1"0"-894"-15,2 0-23 0,-1 1-102 0,1 2-160 16,-4 1-110-16,2 2-69 0,-6 6-36 15,1 2-1-15,-5 4 0 0,-1 4-1 16,5-3 0-16,0 3-2 0,0-3 1 16,4 0-14-16,2-3-12 0,1-1-3 0,2-5-78 15,0-2-142-15,6-5-287 16,7-3-543-16,1 0-134 0</inkml:trace>
          <inkml:trace contextRef="#ctx0" brushRef="#br0" timeOffset="43362.1616">2413-514 1480 0,'0'0'1373'0,"0"0"-1248"0,0 0-9 16,3 0 98-16,3 0-128 0,5-2-86 16,4 1 50-16,7 1 8 0,3-2-20 0,6-1-35 15,5-2 25-15,-2-1-28 0,1-1 19 16,1 0-18-16,-2 1-1 0,-4 1-139 16,-6 3-205-16,-6 2-478 0,-6 0-803 15,-7 2 964-15</inkml:trace>
          <inkml:trace contextRef="#ctx0" brushRef="#br0" timeOffset="43970.6712">2562 18 994 0,'-3'1'1487'16,"3"0"-1261"-16,0-1-43 0,0 1-22 15,0 4-123-15,3 0-38 0,3 4 0 16,5 2 71-16,-2 3 31 0,5 2-16 16,-2 0-38-16,1 0-13 0,-1-1 9 15,-4-2-29-15,4-5-15 0,-1-3-67 16,-5-3-229-16,5-2-351 0,-6-1-760 16</inkml:trace>
          <inkml:trace contextRef="#ctx0" brushRef="#br0" timeOffset="45327.9092">2707 381 979 0,'0'0'1018'0,"0"6"-674"16,-7 6-98-16,-1-1-85 0,-3 4-45 16,2 3-36-16,-2 1-16 0,5 0-16 15,-2-4-13-15,6-2-21 0,2-3-14 16,0-5-35-16,11 1 32 0,2-4 3 16,5-2 32-16,6 0 48 0,3 0 86 15,4-5-29-15,5 1-39 0,0 0-16 0,-2 0-3 16,0 1-19-16,-5-4-22 0,-2 4 15 15,-7-3 1-15,-3 1-20 0,-8 3-6 16,1 0 7-16,-7 1 18 0,-3-1 37 0,0 1 69 16,0 0 49-16,0 0 7 0,-3-2-9 15,-7-2-38-15,-4-4-168 0,-3-2-95 16,-4-2 18-16,-4-4-20 0,0 1 32 16,2 0 47-16,4 1 17 0,4 2 2 15,4 3 1-15,6-2 22 0,2 6-8 16,3-2-16-16,8 1-74 0,9 1 0 15,9-1 34-15,8 0 26 0,8 1 14 16,5 2 0-16,1 3-26 0,0 1-14 16,-3 3 21-16,0 10 7 0,-5 1-78 0,-3 7-152 15,-6 0-463-15,-6 2-945 0,-8 0-196 16</inkml:trace>
          <inkml:trace contextRef="#ctx0" brushRef="#br0" timeOffset="43501.3325">2559-363 2068 0,'-2'2'466'0,"0"-2"-318"16,2 0 78-16,0 0-47 0,0 0-179 0,0 0-19 16,0 3-74-16,4-1-13 0,5 5 74 15,5-3-200-15,1 0-752 0,4-1-557 16</inkml:trace>
          <inkml:trace contextRef="#ctx0" brushRef="#br0" timeOffset="44210.4923">2624-5 1641 0,'3'-3'508'0,"3"1"-408"0,3-3 124 15,7 3-40-15,2-1-88 0,4 1-6 16,3-1 23-16,1 0-52 0,1 0-32 16,-6 3 22-16,4-2-10 0,-5 2-15 15,-3 0-26-15,-3 7 0 0,-1 1 38 16,-6 5-25-16,3 2 13 0,-6 3 18 15,1 5 4-15,-5 0 19 0,0 3-3 16,0-3-33-16,-2 0-15 0,-2-5-13 16,-2 0 23-16,-1-4-4 0,1 0-22 15,-3 0-25-15,-2-2-223 0,0-3-317 16,-3-1-653-16,-1-4-178 0</inkml:trace>
          <inkml:trace contextRef="#ctx0" brushRef="#br0" timeOffset="44376.9378">2659 169 2465 0,'0'-6'329'16,"0"4"-143"-16,0-3-16 0,2 1-135 16,6 1-19-16,1-2-16 0,6 2 35 15,3 0-22-15,2 0 3 0,0 2-13 16,-2 0-1-16,4 1 24 0,-3 0-26 16,-5 0-10-16,-8 0-101 0,0 0-178 15,-6 0-305-15,0 0-480 0,-8 8-82 16</inkml:trace>
          <inkml:trace contextRef="#ctx0" brushRef="#br0" timeOffset="44535.0469">2718 199 1406 0,'0'-2'612'0,"0"2"-252"0,0 0-124 0,0 0-201 16,0 0-35-16,0 0-94 0,2 2 14 15,1 3 78-15,2 1 2 0,-1 2 10 16,-1 2 2-16,-1 2-12 0,-2-1-64 0,0-1-114 15,0-2-205-15,0 0-15 16,0-4-71-16,0 0-154 0</inkml:trace>
          <inkml:trace contextRef="#ctx0" brushRef="#br0" timeOffset="43199.516">2627-701 3023 0,'1'-2'399'0,"1"0"-284"0,-2 2-27 15,1 0-72-15,-1 0-16 0,0 0-51 16,2 0 10-16,1 2 41 0,-1 2 0 16,-1 1-28-16,1 4-61 0,-2 3-323 15,0 3-670-15,-3 1-560 0</inkml:trace>
          <inkml:trace contextRef="#ctx0" brushRef="#br0" timeOffset="47069.0688">3414-124 3057 0,'-9'-3'621'0,"3"-1"-476"16,1 2-57-16,4-3 119 0,1 5-23 15,0-3-101-15,0 3-83 0,1 0-55 16,5 0-36-16,5 0-52 0,9 0 55 15,10-2 88-15,6-1 18 0,5-5 26 16,3-1-22-16,-5 0-22 0,-1-1-19 16,-5 0-223-16,-10 0-242 0,-3 5-589 15,-12 5-362-15</inkml:trace>
          <inkml:trace contextRef="#ctx0" brushRef="#br0" timeOffset="47555.3935">3461 143 1795 0,'1'0'1062'16,"-1"0"-834"-16,2 0 43 0,0-1-32 16,-1 0-125-16,2-2-77 0,6-2-33 15,2 0-4-15,2-3-45 0,5-2 30 16,1 2 2-16,1 0 13 0,-3 3-32 16,-1 1 13-16,-1 1-25 0,-6 2-83 15,-2 1-70-15,-1 1-98 0,-3 6-156 16,-3 2 40-16,0 1 99 0,0 0-56 15,0-2 62-15,0-1 166 0,0-4 140 0,0 2 3 16,0-3 163-16,-2 1 69 0,1 0 12 16,-4 6-13-16,2 2-32 0,0 4-30 15,-3 9 39-15,-4 5-24 0,-3 4-45 16,3 5 2-16,-2 0-38 0,1 0-10 16,2-5-19-16,4-8 44 0,3-5-54 0,1-6-6 15,1-4-43-15,0-7-18 0,1-2-4 16,3-1 1-16,0 0 3 0,2-1 2 15,2-5 49-15,6-1 3 0,3-2 19 16,5-5 19-16,0-4-39 0,1-2-53 16,-3-3-2-16,2-1-74 0,-5-1-79 15,-3 2-67-15,-7 2-27 0,3 6 30 16,-6 1-12-16,-2 5 205 0,0 4 26 16,-2 2 74-16,0 3 29 0,0 0 13 15,0 0 12-15,0 0 7 0,0 0-24 16,0 0-107-16,0 1-4 0,4 3-99 0,-1 0-23 15,3 3 122-15,2 1 32 0,0 1 0 16,0 2-6-16,-1-3-26 0,-2-2-247 16,3-2-772-16,-3-4-699 0</inkml:trace>
        </inkml:traceGroup>
        <inkml:traceGroup>
          <inkml:annotationXML>
            <emma:emma xmlns:emma="http://www.w3.org/2003/04/emma" version="1.0">
              <emma:interpretation id="{A274E70F-9C8A-4F31-9938-F056657A22C5}" emma:medium="tactile" emma:mode="ink">
                <msink:context xmlns:msink="http://schemas.microsoft.com/ink/2010/main" type="inkWord" rotatedBoundingBox="23072,4684 24037,4585 24070,4911 23106,5011"/>
              </emma:interpretation>
              <emma:one-of disjunction-type="recognition" id="oneOf3">
                <emma:interpretation id="interp3" emma:lang="x-none" emma:confidence="0">
                  <emma:literal> </emma:literal>
                </emma:interpretation>
              </emma:one-of>
            </emma:emma>
          </inkml:annotationXML>
          <inkml:trace contextRef="#ctx0" brushRef="#br0" timeOffset="49322.4272">4408 152 2632 0,'-15'-5'453'0,"2"1"-248"0,5 2 122 0,4 2-46 16,2 0-253-16,2 5-28 0,0 7-107 16,0 9 105-16,2 4 1 0,6 6-1 15,-1 1-43-15,7 1 44 0,0 0 1 16,3-6 18-16,0-2-18 0,5-3-33 16,3-7 30-16,6-2 3 0,8-8 44 15,6-5 3-15,4 0 0 0,9-11-6 0,0-3-3 16,3-7-10-16,-1-2-6 0,-2-4-20 15,-4-2 26-15,-6-2-28 0,2 0-16 16,-7 1-62-16,-1-1-145 0,-6 3-66 16,-5 0-171-16,-3 2-84 0,-10 1-63 15,-1 1-377-15,-9 4 168 0</inkml:trace>
        </inkml:traceGroup>
        <inkml:traceGroup>
          <inkml:annotationXML>
            <emma:emma xmlns:emma="http://www.w3.org/2003/04/emma" version="1.0">
              <emma:interpretation id="{B4F46AB6-F5AA-497E-847D-54FE6E527F42}" emma:medium="tactile" emma:mode="ink">
                <msink:context xmlns:msink="http://schemas.microsoft.com/ink/2010/main" type="inkWord" rotatedBoundingBox="23169,4128 23436,4100 23496,4675 23228,4703"/>
              </emma:interpretation>
              <emma:one-of disjunction-type="recognition" id="oneOf4">
                <emma:interpretation id="interp4" emma:lang="x-none" emma:confidence="1">
                  <emma:literal/>
                </emma:interpretation>
              </emma:one-of>
            </emma:emma>
          </inkml:annotationXML>
          <inkml:trace contextRef="#ctx0" brushRef="#br0" timeOffset="48393.0164">4500-125 659 0,'-2'9'1795'15,"2"4"-1585"-15,0 4-104 0,0 6 78 0,0 6 40 16,3 1 110-16,0 2-172 0,5-4-118 16,-2-2-3-16,2-3-22 0,-2-6 0 15,-1-1 0-15,4-7-19 0,-4-2-32 16,1-6-69-16,-1-1-241 0,-2-6-445 15,1-5-775-15</inkml:trace>
          <inkml:trace contextRef="#ctx0" brushRef="#br0" timeOffset="48244.2506">4473-415 3385 0,'-1'-2'459'0,"1"2"-283"16,0 0-79-16,0 0-97 0,3 0-31 16,9 0-126-16,2 2 107 0,8 1 32 15,4 2 18-15,4 0 28 0,-1 0-27 16,1-1 43-16,-3 3-16 0,-3 0-28 16,-1 1-18-16,-8 1-228 0,-7 1-330 15,-6 5-674-15,-2 0-469 0</inkml:trace>
        </inkml:traceGroup>
        <inkml:traceGroup>
          <inkml:annotationXML>
            <emma:emma xmlns:emma="http://www.w3.org/2003/04/emma" version="1.0">
              <emma:interpretation id="{47B2982B-1834-4C61-BB75-6CC6790065D0}" emma:medium="tactile" emma:mode="ink">
                <msink:context xmlns:msink="http://schemas.microsoft.com/ink/2010/main" type="inkWord" rotatedBoundingBox="23354,4150 24256,4630 23903,5293 23001,4813"/>
              </emma:interpretation>
              <emma:one-of disjunction-type="recognition" id="oneOf5">
                <emma:interpretation id="interp5" emma:lang="x-none" emma:confidence="0">
                  <emma:literal>形</emma:literal>
                </emma:interpretation>
                <emma:interpretation id="interp6" emma:lang="x-none" emma:confidence="0">
                  <emma:literal>町</emma:literal>
                </emma:interpretation>
                <emma:interpretation id="interp7" emma:lang="x-none" emma:confidence="0">
                  <emma:literal>川</emma:literal>
                </emma:interpretation>
                <emma:interpretation id="interp8" emma:lang="x-none" emma:confidence="0">
                  <emma:literal>ⅵ</emma:literal>
                </emma:interpretation>
                <emma:interpretation id="interp9" emma:lang="x-none" emma:confidence="0">
                  <emma:literal>〞</emma:literal>
                </emma:interpretation>
              </emma:one-of>
            </emma:emma>
          </inkml:annotationXML>
          <inkml:trace contextRef="#ctx0" brushRef="#br0" timeOffset="48638.9612">4506-133 2769 0,'0'-2'350'0,"0"1"-244"0,0 1-71 15,8-3-35-15,6 1-29 0,9-3 29 16,8 0 102-16,8-3-38 0,1 1-48 15,2 1-15-15,-4 1-2 0,-2 3 1 16,-5 2-19-16,-1 0-26 0,-6 7 26 0,-3 6 19 16,-4 5 41-16,-3 2 32 0,-5 6-12 15,-6 1 97-15,-2 0-22 0,-1 3-13 16,-1 0-29-16,-8-2-51 0,1 2-21 16,-3-4 6-16,0-1-28 0,2-2-25 15,-2-2-7-15,2-4-188 0,-1-1-156 16,1-4-257-16,-2-1-354 0,0-5-312 15</inkml:trace>
          <inkml:trace contextRef="#ctx0" brushRef="#br0" timeOffset="48827.1112">4566 6 2666 0,'-1'-10'383'15,"1"6"-156"-15,0 2 84 0,0 0-168 16,4-1-143-16,10 0-13 0,6 0 13 15,2-2 0-15,9 0 3 0,-1 2-4 0,-1-1 1 16,-3 1-2-16,-4 1-17 16,-5 0 17-16,-3 1-134 0,-5 1-154 0,-4-2-252 15,-3 1-460-15,-2-1-348 0</inkml:trace>
          <inkml:trace contextRef="#ctx0" brushRef="#br0" timeOffset="49037.0096">4737-105 1326 0,'-2'0'563'0,"1"0"-222"0,-2 5-69 16,-1 6-153-16,-2 6 45 0,2 6 4 0,-4 8-11 16,0 3-65-16,-1 3-63 0,3 0-29 15,4-2 0-15,2-6-12 0,0-7 9 16,0-5-19-16,3-5 19 0,2-5-17 16,1-4 7-16,-1-2 13 0,-1-1 38 15,1 0 16-15,0-3 10 0,1-3-13 0,3 1-13 16,0-4-2-16,-1 1-36 15,3 0-67-15,0 2-140 0,-5-2-159 0,-1 3-251 16,-1 2-446-16</inkml:trace>
          <inkml:trace contextRef="#ctx0" brushRef="#br0" timeOffset="49438.1238">5323-22 496 0,'-8'-9'665'0,"2"2"-190"0,1 3 81 0,-3 1 13 15,7 3-165-15,-2 0-114 16,0 0-97-16,0 9-114 0,-2 6-79 0,-3 12-2 15,0 13-11-15,-4 22 13 0,0 23 3 16,1 19 0-16,0 8 32 0,0-7-35 16,6-14-45-16,1-25-276 0,1-17-358 0,0-19-1236 15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4:44.8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F2EBD9-CAFA-49BF-8131-865BCCCA1C3A}" emma:medium="tactile" emma:mode="ink">
          <msink:context xmlns:msink="http://schemas.microsoft.com/ink/2010/main" type="writingRegion" rotatedBoundingBox="17385,16233 27235,14113 27530,15484 17681,17604"/>
        </emma:interpretation>
      </emma:emma>
    </inkml:annotationXML>
    <inkml:traceGroup>
      <inkml:annotationXML>
        <emma:emma xmlns:emma="http://www.w3.org/2003/04/emma" version="1.0">
          <emma:interpretation id="{F975CEF8-C945-4106-99C1-9C86191CF66F}" emma:medium="tactile" emma:mode="ink">
            <msink:context xmlns:msink="http://schemas.microsoft.com/ink/2010/main" type="paragraph" rotatedBoundingBox="17385,16233 27235,14113 27530,15484 17681,176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78D6A8-3B57-4594-A131-AF472D75896C}" emma:medium="tactile" emma:mode="ink">
              <msink:context xmlns:msink="http://schemas.microsoft.com/ink/2010/main" type="line" rotatedBoundingBox="17385,16233 27235,14113 27530,15484 17681,17604"/>
            </emma:interpretation>
          </emma:emma>
        </inkml:annotationXML>
        <inkml:traceGroup>
          <inkml:annotationXML>
            <emma:emma xmlns:emma="http://www.w3.org/2003/04/emma" version="1.0">
              <emma:interpretation id="{CFF51EBF-7BFE-449D-9021-E65A8DA97EF5}" emma:medium="tactile" emma:mode="ink">
                <msink:context xmlns:msink="http://schemas.microsoft.com/ink/2010/main" type="inkWord" rotatedBoundingBox="17385,16233 20553,15551 20802,16711 17635,17393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1733-426 33 0,'5'0'130'0,"0"1"-16"15,-1-1 33-15,-1 2 990 0,-1-2-785 16,-2 0-151-16,0 0-58 0,2 2 15 15,-2-1-41-15,1 1-30 0,1-2 13 16,-2 2 12-16,3-1 7 0,1 2-29 16,-1-2-22-16,2 3-21 0,1 1-2 15,1 2 16-15,2 1 6 0,-3 2 3 16,2 1 0-16,0 4-51 0,-4 2 13 16,4 2-10-16,-3 4 9 0,-2 5 42 0,0 2-73 15,-2 1-21-15,-1 0-58 16,2 2-159-16,-2-5-282 0,3-2-71 0,-1-8-385 15,-1-3-149-15</inkml:trace>
          <inkml:trace contextRef="#ctx0" brushRef="#br0" timeOffset="616.4248">1862-49 525 0,'-2'0'2349'15,"2"0"-1862"-15,0 0-271 0,0 0-1 16,0 0-5-16,0 0-144 0,5 0-66 16,6-2-50-16,4-2 28 0,10-3 22 15,6-1 47-15,5-5-35 0,3 0 29 16,-4 0-41-16,-4 1-38 0,-3 2-52 16,-8 2-71-16,-4 1-44 0,-2 1-62 15,-5 4-110-15,-4 1-187 0,-4 1-255 16,-1 0 2-16,-1 1 357 0,-7 4 162 15</inkml:trace>
          <inkml:trace contextRef="#ctx0" brushRef="#br0" timeOffset="775.5219">2047-93 345 0,'-7'3'2321'0,"0"0"-1877"0,3 0-246 16,0 1 100-16,1 4-80 0,-3 2-111 16,1 6-16-16,-3 4-35 0,3 5-46 0,1 2-10 15,1 0-22-15,1 1-53 16,2-2 43-16,0-4-185 0,2-3 69 0,2-4-205 15,1-7-209-15,4-6-179 0,1-2-354 16,0-12 574-16,1-6 199 0</inkml:trace>
          <inkml:trace contextRef="#ctx0" brushRef="#br0" timeOffset="202.8257">1904-361 268 0,'3'-2'2455'0,"-1"1"-1980"0,1-2-374 15,3 1-100-15,2 1 84 0,2-1-18 16,6 0-38-16,1-1-14 0,8-2 20 16,1 0-33-16,1 2-1 0,-1-2 2 15,-1 3-3-15,-2-3-91 0,-3 2-110 16,-3 0-123-16,-8 0-230 0,-2 2-680 0,-7 1 485 16</inkml:trace>
          <inkml:trace contextRef="#ctx0" brushRef="#br0" timeOffset="407.9459">1949-546 89 0,'-6'-15'23'0,"3"5"528"15,-1 3 1260-15,3 2-1473 0,-1 5-180 16,2 0 50-16,0 0-39 0,0 0-144 16,0 7-6-16,5 3-12 0,3 8 88 15,3 7 45-15,-1 4-77 0,3 4-13 16,-2 2-2-16,-4-3-48 0,3 0-13 15,-4-1 11-15,2-2 2 0,-2 0-28 16,-1 1-29-16,-1 2-254 0,-2 0-201 16,-2-2-263-16,0-5-745 0</inkml:trace>
          <inkml:trace contextRef="#ctx0" brushRef="#br0" timeOffset="955.7879">2126-16 141 0,'0'0'1616'0,"3"2"-1196"15,-3 4-203-15,3 3-72 0,0 0-32 16,0 0-32-16,5 0-43 0,-2 1 4 15,3-1-16-15,2 0-23 0,0-2 17 0,1-2-20 16,1 0-18-16,-4-5 18 0,3 2 23 16,-1-2-7-16,-1 0 10 0,-3-3-26 15,-2-3-23-15,-2 0-67 0,-1-1-106 16,-2-3-99-16,0-1-129 0,-10 1-202 0,-4-2 66 16,-1 1 67-16</inkml:trace>
          <inkml:trace contextRef="#ctx0" brushRef="#br0">200 529 24 0,'9'-10'450'0,"-6"5"1138"0,-3 5-1041 16,0 0-302-16,-6 5-242 0,-4 6 55 15,-2 5 25-15,-7 8 23 0,-4 6-45 16,-2 7-19-16,-4 3-42 0,-1 1 0 16,3 0 0-16,0-3-2 0,5-4 1 0,7-6 0 15,4-7-1-15,8-9-36 0,3-6-36 16,8-4-44-16,12-2 118 0,11-1 22 15,14-8 23-15,15-9-42 0,27-12-3 16,28-15 0-16,20-11-228 0,-3 1-317 16,-27 10-207-16,-31 10 98 0,-31 16 41 15</inkml:trace>
          <inkml:trace contextRef="#ctx0" brushRef="#br0">43 736 3 0,'-16'7'568'0,"4"-3"1559"0,3-2-1792 0,1 0-230 16,3-2-6-16,5 0 96 0,0 0-5 0,5-2-133 15,10-8-55-15,15-6-2 0,16-13 22 16,35-20 0-16,38-23 4 0,33-18 2 16,7-3-3-16,-14 7-23 0,-25 14 11 15,-25 18-13-15,-19 11-13 0,-20 13-3 16,-16 9 13-16,-3 6-22 0,0-1-57 16,4-2-48-16,-3 2-51 0,-10 4-215 15,-11 4-378-15,-6 7-4 0,-11 1 198 16,-11 4 173-16,-7 6 51 0</inkml:trace>
          <inkml:trace contextRef="#ctx0" brushRef="#br0" timeOffset="1376.0052">1678-220 65 0,'-4'0'349'0,"1"0"1509"0,3 0-1477 16,0 0-184-16,0 0-30 0,0 0 18 16,0 0-140-16,0 0-45 0,0 4-128 15,7 5 45-15,2 5 83 0,0 7 0 16,10 7-1-16,-5 3 0 0,3 2-18 15,-3 1-33-15,0 2-54 0,-3-3-58 16,-1-1 67-16,-3-3-6 0,-1-4 71 16,-3-2 9-16,-2-5-48 0,-1-3 26 15,0-2 22-15,-4-2 7 0,-6-4 16 0,0 1 1 16,-4-1 47-16,-3-2 56 0,1-2-30 16,-4 0 13-16,-5-3-25 0,2 0 25 15,-2-3 99-15,2-4-77 0,0-2 112 16,6 2-1-16,3-2-34 0,6 1-3 0,3 3 6 15,2 1-5-15,3 3-63 0,0 1-53 16,0 0-21-16,0 0-28 0,0 0-19 16,3 0-49-16,10 0-47 0,10 0-4 15,11 0 100-15,16 0 63 0,10 2-49 16,10 6-13-16,1 4 10 0,4 0 33 16,-3 2 0-16,0 1-44 0,-6-2 0 15,-2 2 0-15,-5-4 0 0,-8-4-28 16,-3-1-155-16,-9-4-174 0,0-2-226 15,-8-2-594-15,-9-9-545 0</inkml:trace>
          <inkml:trace contextRef="#ctx0" brushRef="#br0" timeOffset="3291.629">1523-295 107 0,'-8'-3'218'0,"5"1"150"0,-2 0 1106 16,2 1-960-16,1-1-199 0,1 2-55 15,1 0-31-15,0 0-172 0,0 0-57 0,0 0-92 16,4 0-39-16,7 3-57 0,9-1-24 16,8 3-213-16,6-2-583 0,2 1-323 15</inkml:trace>
          <inkml:trace contextRef="#ctx0" brushRef="#br0" timeOffset="2166.5077">2540-269 100 0,'0'0'3052'0,"2"0"-2537"0,-2 0-367 0,1 1-147 15,1 0 83-15,-1-1-37 0,1 2-47 16,6-1-10-16,-2 2 10 0,3 1 0 15,-1-1-2-15,4 3-10 0,-2-2 11 0,-1 2-37 16,2 1-157-16,-5-2-295 16,-1 1-321-16,-5-2-608 0,0-4 732 0</inkml:trace>
          <inkml:trace contextRef="#ctx0" brushRef="#br0" timeOffset="2473.3562">2540-269 92 0,'11'0'3060'15,"-8"-3"-2690"-15,6 1-339 0,5-3 30 16,10 0 90-16,7-1-31 0,4-4-23 0,7 2-3 16,0 1 19-16,-2-1-42 0,4 2-12 15,-6-1-43-15,-3 2-6 0,-4 0-10 16,-8 2-12-16,-5 1 10 0,-8 1 2 16,-4 1-13-16,-6 0-33 0,0 1-29 15,-5 7 0-15,-9 5 3 0,-3 7-60 16,-8 9 48-16,-7 6-87 0,-5 6-16 0,1-1-68 15,3-6 47-15,9-11 112 0,7-10 96 16,7-8-35-16,7-5-23 0,2 0 52 16,-1 0 6-16,2-5 151 0,0 2 31 15,0-4-32-15,0 3-150 0,6-3-34 16,2 0-4-16,3 1 0 0,3-3 9 16,-2 1-38-16,2 0-164 0,-1 3-176 15,-7-1-261-15,2 1-140 0,-5-2 182 0</inkml:trace>
          <inkml:trace contextRef="#ctx0" brushRef="#br0" timeOffset="2666.6198">2670-601 73 0,'-20'-27'362'0,"0"6"-4"16,6 8 1887-16,5 5-1913 0,3 5-128 0,4 3 20 15,2 0-51-15,0 11-173 0,9 10-17 16,7 14 17-16,13 27 91 0,10 33-32 15,8 31-46-15,-1 12 46 0,-7-2-56 16,-7-15-3-16,-7-27-25 0,-5-8-169 16,-4-19-330-16,-5-20-517 0,-4-14-568 0,-5-18 823 15</inkml:trace>
        </inkml:traceGroup>
        <inkml:traceGroup>
          <inkml:annotationXML>
            <emma:emma xmlns:emma="http://www.w3.org/2003/04/emma" version="1.0">
              <emma:interpretation id="{F670A345-55D8-4776-A798-B64DBCC11A6B}" emma:medium="tactile" emma:mode="ink">
                <msink:context xmlns:msink="http://schemas.microsoft.com/ink/2010/main" type="inkWord" rotatedBoundingBox="20865,15605 23961,14939 24162,15871 21066,16537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5830.1043">3523-612 79 0,'0'-5'255'0,"0"3"-89"0,0 1 574 0,-2 1 692 16,1 0-1156-16,-4 3-106 0,1 3 38 15,-3 6 21-15,-2 6-78 0,0 7-100 0,-4 9-20 16,-1 9 39-16,0 7-20 0,-1 2 6 16,6 3-2-16,-4-5-32 0,2 1-7 15,2-7-12-15,1-4-6 16,-1-8-9-16,4-7-26 0,2-8-34 0,2-6-155 16,1-8-182-16,0-5-162 0,3-14-88 15,5-7 1-15,4-16-68 0,0-9 344 16,1-9 209-16,-1-7 49 0,-1-10 120 15,1 8 4-15,-2-1 14 0,-4 6 110 16,-1 13-23-16,1-3 20 0,-5 6-40 16,-1 11 262-16,0 8 998 0,0 11-1098 15,0 8-110-15,0 6 38 0,0 1 41 0,0 0-84 16,0 8-128-16,3 7-47 0,10 9 35 16,5 11 24-16,10 11 81 0,13 24 16 15,7 19 9-15,6 20 10 0,0-2-68 0,-12-15-15 16,-11-25 20-16,-14-24-64 15,-1-14 27-15,-5-6-9 0,1 0-18 0,0 0 11 16,2-1-9-16,-4-4-3 0,-6-8 26 16,-1-4-5-16,-1-3-21 0,-2-3-57 15,-2-1-83-15,-5-7-73 0,-9-4-242 16,-7-4-229-16,-7-2-425 0,-2-4 444 16,-10 1 355-16,-8-2 249 0</inkml:trace>
          <inkml:trace contextRef="#ctx0" brushRef="#br0" timeOffset="5956.9608">3518-139 203 0,'-31'-20'1498'0,"7"7"-932"0,10 0-208 15,6 7-87-15,5 2 36 0,3 1-84 16,0-1-184-16,6-1-39 0,8-1-11 0,9-4 11 16,10-3 1-16,5 0 31 0,11-5-32 15,2 4-47-15,-2 0-109 0,-2 1-157 16,-7 6-77-16,-6 2-309 0,-6 4-381 16,-6 1 523-16</inkml:trace>
          <inkml:trace contextRef="#ctx0" brushRef="#br0" timeOffset="6272.6388">3963-243 1088 0,'2'15'1478'16,"-1"2"-1230"-16,2 1-77 0,1 6 85 15,-1 1 5-15,0 3-62 0,-2 0-60 16,6-4-48-16,-6-3 37 0,2-7-62 16,-1-1-44-16,-2-8-22 0,1-3 1 15,-1-2-1-15,2 0 31 0,-1 0 13 16,-1-4-41-16,4-5-3 0,-4-5-72 15,1-7-9-15,2-10-47 0,2-6-64 16,1-4 97-16,2-1 6 0,1 3-6 16,-1 6 51-16,3 5-4 0,-3 3 26 0,-2 7 9 15,-1 5 10-15,3 3 1 0,-5 7 2 0,-2 3 28 16,-1 0 0-16,2 0-28 0,-1 6-16 16,4 4 16-16,1 4 143 0,3 4-10 15,1 1-19-15,-1 4-55 0,-3-3-27 16,5 3-13-16,-5 0-19 0,2-2-22 15,-2 0-114-15,5-4-203 0,0-4-266 16,-3-3-461-16,6-9-173 0,-2-2 764 16</inkml:trace>
          <inkml:trace contextRef="#ctx0" brushRef="#br0" timeOffset="6552.6101">4220-590 136 0,'-17'-29'238'0,"3"8"-7"0,4 6 845 15,4 7-312-15,3 3-532 0,3 5-152 16,0 0-80-16,2 3-140 0,7 5 27 16,5 7 45-16,6 0-181 0,2 6-317 15,3 2 48-15,-2-1-59 0,5 4 51 16</inkml:trace>
          <inkml:trace contextRef="#ctx0" brushRef="#br0" timeOffset="6415.4023">4345-295 7 0,'2'0'1961'15,"-2"3"-1355"-15,0 2-365 0,1 2-64 16,2 1 22-16,-1 3-43 0,0 1-70 15,-1-2-62-15,2 1-24 0,0-2-1 16,0-3-27-16,-1 0-141 0,-1-5-183 16,-1-1-294-16,0-1-618 0,0-10 540 15</inkml:trace>
          <inkml:trace contextRef="#ctx0" brushRef="#br0" timeOffset="7577.7325">4520-361 112 0,'-3'-3'378'16,"2"1"2144"-16,-1 2-1986 0,1 0-280 15,1 0-108-15,0 5-63 0,0 2-71 0,0 8-13 16,3 6 48-16,1 5 54 0,1 5-31 16,-2-3-16-16,0-3-28 0,2-7-13 15,-4-6-13-15,1-6-2 0,0-1-22 16,-1-4 1-16,1-1 19 0,1 0 2 15,-2-6-25-15,2-5-53 0,2-6 0 16,4-10 47-16,2-6-25 0,0-4-35 16,1-2 6-16,1 3 60 0,-5 5 22 15,1 6-10-15,-4 9 12 0,-1 4 1 16,-1 7-19-16,-1 4-15 0,-1 1-1 16,1 1-25-16,0 7-22 0,2 2 82 15,4 2 66-15,1 4-9 0,-1 2 0 0,-2 0 18 16,2-1-28-16,-3-4-18 15,1-2-17-15,-3-6-12 0,0-2 0 0,-1-3-3 16,-1 0 3-16,2 0 0 0,3-8 22 16,2-3 22-16,3-6 6 0,3-5-29 0,1-5-21 15,1-2-1-15,-1-1-21 16,3 2-16-16,-5 3-2 0,1 4-11 0,-1 6-14 16,1 5-5-16,-2 8-21 0,1 2-33 15,4 4-12-15,0 12-45 0,1 6-18 16,2 4-22-16,2 7-130 0,0 0-158 15,3 0-149-15,-2-4 43 0,0-4 145 16,-1-9 281-16,0-4 139 0,-5-8 50 16,-3-3 52-16,-5-1 685 0,2-5 45 15,-7-7-359-15,1-1-66 0,-2-5-44 16,-1 0-30-16,-1-2-52 0,-1-1-62 0,0 0-33 16,0-2-25-16,-1 3-19 15,-5 2-38-15,-2 5 37 0,-5 1-12 0,3 6 2 16,-4 1 47-16,-2 5-25 0,-4 0-103 15,-2 6 0-15,-3 11-71 0,1 4-11 0,0 9 10 16,4 4 41-16,8 1 3 16,4-2-35-16,8-6 32 0,2-2-17 0,8-9 4 15,3-3 16-15,-1-4 3 0,4-6 6 16,-2-3 18-16,3 0 1 0,0-7 15 16,3-6-12-16,-1-5 12 0,1-3 4 15,-2-2-18-15,-1-3 2 0,-3 0 0 16,0 2 12-16,-3 3-12 0,-3 5 10 15,-2 7-13-15,-4 5-1 0,-1 4 1 16,-1 0 28-16,0 6-28 0,0 4 3 16,3 6 7-16,-1 4 28 0,7 6 15 0,-1 2-53 15,4 2-11-15,4 2 9 0,1-4-21 16,5-3-201-16,-2-5-362 0,0-7-886 16,3-10 73-16</inkml:trace>
          <inkml:trace contextRef="#ctx0" brushRef="#br0" timeOffset="8176.8369">5136-621 396 0,'-19'-8'2099'0,"7"2"-790"0,7 5-1058 15,4 1-79-15,1 0-27 0,3 0-145 16,12 0-152-16,12 0 74 0,13 0 78 16,14 0 43-16,10-3-42 0,9-2 27 15,-4 0-26-15,3-3-4 0,-9-2-12 16,-7 0-27-16,-6-2-18 0,-6 0-16 16,-7 2 0-16,-8 2 28 0,-5 1-10 15,-10 3 0-15,-8 3 32 0,-6 1 25 16,0 0 101-16,-10 0-35 0,-10 8-66 0,-1 1-53 15,-6 4 12-15,1 6 38 0,3 0 3 16,8-1 53-16,4 0-28 0,8 1-25 16,3-1-12-16,2 1 12 0,9-1 21 15,-2 0-18-15,4-6 9 0,4-4 7 16,0-6-3-16,2-2 18 0,-1-2 29 0,2-10-7 16,0-4-3-16,-1-5 3 0,-3-3-15 15,-2-4-16-15,-4-3-10 0,-3 1-14 16,-6 2-1-16,-1-1-22 0,0 4-62 15,-5 1 0-15,-5 3-10 0,-6 6-15 16,4 1 2-16,-4 3-7 0,2 6-66 16,-3 2-183-16,5 3-251 0,-4 0-429 15,7 0 503-15,0 6 116 0,6 1 23 0</inkml:trace>
          <inkml:trace contextRef="#ctx0" brushRef="#br0" timeOffset="7801.4409">5558-939 191 0,'-4'-9'375'0,"0"6"2083"16,-1 3-1474-16,2 0-787 0,2 0-38 16,-1 2-14-16,2 4-145 0,0 9-3 15,0 10-3-15,0 9-9 0,3 7 2 16,3 5 10-16,4 2-3 0,-4 1 6 0,2-1 37 15,-2-4-37-15,-3-2-22 0,-3-5-61 16,0-5-88-16,0-8-76 0,-6-6-147 16,-5-7-228-16,1-7-738 0,-3-4 368 15,-6-6 525-15</inkml:trace>
          <inkml:trace contextRef="#ctx0" brushRef="#br0" timeOffset="8446.3547">6014-800 207 0,'5'4'1983'16,"4"2"-1718"-16,-3 2-181 0,0 4 171 0,1 4 82 16,-1 4-63-16,0 0-29 0,-1 1-15 15,-4-1-55-15,2-2-56 0,-1 0-29 16,-2-5-43-16,1-3-10 16,1-4-15-16,-2-4 0 0,1-2 24 0,-1 0 41 15,2-2 18-15,0-7-1 0,-1-6-2 16,7-8 32-16,0-10-88 0,1-5-24 0,-1-6 2 15,6-2-7-15,0 0-17 0,-1 2-25 16,3 6-21-16,3 7 6 0,-4 9-12 16,7 8-12-16,-2 5 0 0,2 6-38 15,2 3-98-15,3 12-111 0,-1 4-46 16,-3 7-329-16,-1 1-873 0,0 1 266 16</inkml:trace>
        </inkml:traceGroup>
        <inkml:traceGroup>
          <inkml:annotationXML>
            <emma:emma xmlns:emma="http://www.w3.org/2003/04/emma" version="1.0">
              <emma:interpretation id="{F11BBE98-A25B-4A99-911A-D594BD118F5E}" emma:medium="tactile" emma:mode="ink">
                <msink:context xmlns:msink="http://schemas.microsoft.com/ink/2010/main" type="inkWord" rotatedBoundingBox="24513,15399 24889,15247 24903,15283 24527,15434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4.62596E6">6910-927 262 0,'-12'3'3279'0,"1"-2"-2885"0,0-1-337 15,5 0 58-15,4 0 88 0,2 0 26 16,0-3-118-16,0 2-111 0,5-3-12 15,9-1-71-15,3-5 50 0,9-6 33 16,5 1 37-16,6-4-28 0,2 2-8 0,-5 1-1 16,-1 4 0-16,-5 3 12 0,-2 2-12 15,-7 3-18-15,2 1 18 0,-5 1 0 16,-1 1-20-16,-5 1-206 0,-3 0-438 16,-5 3-1157-16,-2 2-11 0</inkml:trace>
        </inkml:traceGroup>
        <inkml:traceGroup>
          <inkml:annotationXML>
            <emma:emma xmlns:emma="http://www.w3.org/2003/04/emma" version="1.0">
              <emma:interpretation id="{551713EF-0112-43FB-AD50-46EEFDD150CC}" emma:medium="tactile" emma:mode="ink">
                <msink:context xmlns:msink="http://schemas.microsoft.com/ink/2010/main" type="inkWord" rotatedBoundingBox="25068,14645 27197,14187 27448,15352 25319,15810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4.62962E6">9030-1839 2119 0,'0'-1'730'0,"2"1"-355"0,-2 0-219 16,3 10-119-16,3 4-36 0,2 7 122 16,3 7-16-16,0 4-2 0,1 2-49 15,-1-1 4-15,3-4-35 0,-3-5-25 16,0-6-2-16,0-7-13 0,-1 0 12 15,1-4 3-15,0-2-3 0,-2-1 1 16,4-4-1-16,1 0 3 0,3-7 1 16,1-3 24-16,4-5 4 0,0-3-29 15,-5-3-106-15,3 1-182 0,-3-1-145 0,0-1-153 16,-4 3-42-16,0-6 28 0,-2 3 66 16,3-2 139-16,-3-1 151 0,-3 3 244 15,1 0 192-15,-3 6 359 0,1 1-27 16,-4 2 37-16,0 8-111 0,-3 3-124 15,1 2-62-15,-1 0-8 0,0 0-27 0,0 5-42 16,2 2-92-16,-1 3-94 16,3 6 91-16,0 7 21 0,1 5-38 0,0 2-44 15,-1 1-9-15,-1-2-22 0,-1-6-11 16,1-2-2-16,-2-4 12 0,1-2-46 16,-2-3-107-16,0-3-133 0,0-4-274 15,-2-2-411-15,-2-3-438 0</inkml:trace>
          <inkml:trace contextRef="#ctx0" brushRef="#br0" timeOffset="4.63005E6">9179-1320 2018 0,'-9'3'453'0,"3"1"-275"15,0-1 38-15,2 0-17 16,4 1-49-16,0 2-6 0,0-1-24 0,0 2-34 16,0-1-16-16,5 1-20 0,1 1-18 15,1 0-13-15,0 1-16 0,-1-3 19 0,5 2-3 16,-3 0-16-16,0-3 0 0,0 0 0 16,4-2 1-16,0-3 8 0,4 0 1 15,3-1 28-15,4-6 15 0,2-1-12 16,-1-5-6-16,4 0-22 0,0 0-13 15,2-2 7-15,-2 1-9 0,-1 0-1 16,3 1-3-16,-2-1-53 0,1 3-42 16,-2 1-28-16,-4 0-114 0,2 1-197 15,-7-1-269-15,1-1-424 0,-8-1-100 16</inkml:trace>
          <inkml:trace contextRef="#ctx0" brushRef="#br0" timeOffset="4.6298E6">9212-2036 115 0,'-8'-5'2712'0,"5"4"-2302"0,1 1-250 16,2 3-100-16,0 12-38 0,0 9-22 0,10 9 42 15,-1 11 43-15,8 7-12 0,2 7 15 16,-1 3-47-16,2-1-28 0,-2-2-10 15,0-2 19-15,-5-5-21 0,0-6 2 16,-3-3-3-16,-6-8-110 0,1-6-124 16,0-7-62-16,-5-3-169 0,0-5-250 15,-5-3-44-15,-3-3-374 0</inkml:trace>
          <inkml:trace contextRef="#ctx0" brushRef="#br0" timeOffset="4.62713E6">7433-1648 72 0,'-5'-7'2633'16,"1"4"-2309"-16,2 0-253 0,1 0 89 16,1 2 18-16,0-2-26 0,0 3-98 15,0-3-54-15,6 1-92 0,3-3 10 0,4-1 82 16,8-3 32-16,3 0-32 16,0-1 38-16,0 1-17 0,0 1-20 0,0 2-2 15,-3 2 0-15,-2 0-43 0,4 2 44 16,-1 1 20-16,-2-1-18 0,2 0-4 0,-2-1-2 15,-5 3 4-15,2 0 2 0,-3 0-2 16,-1 6 2-16,-2-1-2 0,-4 0 2 16,4 0 23-16,-3 2-9 0,1 3-13 15,2 0 29-15,-1 4 2 0,0 4 23 16,1 3 10-16,2 4-17 0,-3 6 19 16,8 6-22-16,-5 2-12 0,6 5-23 15,1 5 79-15,-1 4-88 0,4 4 13 16,-1 2 18-16,-2 2-9 0,2-2 6 15,-2 0 13-15,-5-6-13 0,4-4 41 16,-5-6-4-16,1-2-37 0,-2-3-31 16,2-4 65-16,-2-3-43 0,-4-1 36 0,0-2-27 15,-1-5 62-15,-3-4-90 0,-4-5 46 16,1-5-31-16,-1-2-18 0,-1-4 16 16,0-3 17-16,0 0 13 0,0 0 0 0,0 0 0 15,0-3-46-15,-3-2-3 0,-9-5-119 16,-5-6-229-16,-13-9-101 0,-2-8-326 15,-9-9-764-15,-7-9-167 0</inkml:trace>
          <inkml:trace contextRef="#ctx0" brushRef="#br0" timeOffset="4.62667E6">7506-1362 123 0,'-5'-4'1331'15,"2"-1"620"-15,0 5-1688 0,0 0-206 16,3 0-38-16,0 0 19 0,0 7-16 16,2 7 10-16,8 13-7 0,6 7 0 0,2 12 57 15,3 7-20-15,-1 1-34 0,-3 3 13 16,-2-6-41-16,-1-5 25 0,-3-5-25 15,0-7-15-15,-2-7 15 0,-4-5-19 16,1-6 19-16,-1-6-107 0,-4-6-166 0,1-4-201 16,-2-9-200-16,0-11-482 0,-2-10-122 15</inkml:trace>
          <inkml:trace contextRef="#ctx0" brushRef="#br0" timeOffset="4.62732E6">7497-1409 1789 0,'0'-3'1095'0,"0"3"-912"16,0 0-177-16,6-3-6 15,3 0 0-15,13-1 55 0,3-1 79 0,4 0-48 16,1-1-13-16,-1 3-12 0,-1-2-36 16,-5 1-15-16,0 1 2 0,-2 0 14 15,-4-1-26-15,-2 1-38 0,-4 0-185 16,-2 3-290-16,-6 0-702 0,-3 0-211 16</inkml:trace>
          <inkml:trace contextRef="#ctx0" brushRef="#br0" timeOffset="4.62748E6">7659-1228 2178 0,'7'11'362'0,"3"1"-213"15,4 3 15-15,0 1 54 0,3 2-13 16,2 2-87-16,-2 1-52 0,2 2-34 16,-2-3-10-16,-2 0-18 0,-1-4-4 15,-3-3-71-15,-2-3-274 0,-4-3-370 0,-2-6-700 16</inkml:trace>
          <inkml:trace contextRef="#ctx0" brushRef="#br0" timeOffset="4.62774E6">7687-1169 91 0,'0'-5'2113'0,"0"2"-1832"0,5-1-255 16,9 1-22-16,1 0 73 0,7-3 0 15,1 2-25-15,1 1 3 0,-1 1-4 16,2-1-3-16,-5 2-19 0,-3 0 10 15,0 1-10-15,-5 0-13 0,-2 0-14 16,-4 1 14-16,-5 3 10 0,1 4 28 0,-2 1 20 16,-3 6-26-16,-8 2-21 0,0 5-27 15,-3 1-16-15,-1-2 0 0,-1 0 14 16,4-5-1-16,1-2-10 0,5-4 13 16,4-5 0-16,2-2-46 0,3-3-111 15,11-3 138-15,8-6 19 0,6-7 7 16,8-4-7-16,4-6-312 0,3-2-748 15,-1-4-229-15</inkml:trace>
          <inkml:trace contextRef="#ctx0" brushRef="#br0" timeOffset="4.62902E6">8311-1255 975 0,'-5'0'1524'0,"3"0"-1220"16,2 0-179-16,0 0-30 0,10-6-94 15,5-2 27-15,10-5 20 0,6-2 13 16,8-4 6-16,7-1-19 0,2 0 3 16,3 2-51-16,-2 1 3 0,-8 3-3 0,-3 4 0 15,-9 3 0-15,-4 2 0 0,-7 0 2 16,-2 1-2-16,-8 0-76 0,-1 1-148 16,-5 1-172-16,-2 2-199 0,-2 0 77 15,-7 0-26-15,0-1 267 0,-4-1 173 16,-1-3 97-16,1 0 7 0,-3-3 131 15,2 3 100-15,0 0 40 0,5 1 93 16,0 1 53-16,-1 2-35 0,7 1-59 16,2 0-82-16,1 5-112 0,0 8-88 0,4 7-15 15,10 9 31-15,0 7 23 0,8 5 9 16,1 3-19-16,3 1 48 0,-4-1-29 16,5-1-4-16,-4-2-28 0,-3-5 53 15,-1-5-13-15,-4-4-6 0,-4-7-16 16,-5-6-44-16,2-4-28 0,-5-5 12 15,-2-2 4-15,1-2 9 0,-2 0 25 16,0-1 34-16,-2 0 34 0,-8-1 33 0,-3-5-59 16,-8 3-95-16,-10-4-64 0,-5-1 18 15,-9 0-19-15,-2-1 25 0,-2-2-4 16,5 1 43-16,6-1 0 0,7 3 1 16,10 1 44-16,7 4-1 0,5 0-3 15,8 1-6-15,1 0-34 0,0-3-37 0,4-1-31 16,15-8-31-16,7-7 99 0,11-8 28 15,12-6-28-15,2-1-105 0,3 2-229 16,-1 3-788-16,-7 4-534 0</inkml:trace>
          <inkml:trace contextRef="#ctx0" brushRef="#br0" timeOffset="4.62854E6">8269-1847 254 0,'-5'0'2635'0,"2"0"-2273"0,3 0-285 15,0 0 9-15,0-1-13 0,5-1-48 16,2-5-12-16,13 1 15 0,2-3 26 15,5-1 3-15,2 1-12 0,-1-1-45 16,1 2 1-16,-1 1 15 0,-1 2-5 16,-4 4-11-16,-3 0 0 0,-3 1 0 15,-1 0-3-15,-4 2-9 0,-4 6 12 16,3 4 25-16,-5 4 7 0,-2 6 15 16,-4 4 10-16,0 4-13 0,-1 2-19 15,-8 0-10-15,-2-1-15 0,3-4-13 16,-1-3 11-16,-2-3-14 0,3-3-37 0,-1-5-35 15,1-1-10-15,2-6 32 0,3-4 18 16,1-2-18-16,1 0-23 0,1-3-52 16,-2-6-57-16,-1-5-68 0,1-4-2 15,2-4-100-15,-1-1-59 0,-1-1-22 0,1 1 26 16,-2 1 224-16,-2 2-146 0,-1 1 152 16,1 6 193-16,1 4 206 0,-4 1 250 15,2 5 3-15,-5 3-6 0,5 0-14 16,-4 0-122-16,1 0-94 0,1 5-78 15,4 3-1-15,-3 0-28 0,4 4-21 16,3 3-34-16,0 3-42 0,0 0-16 16,5 5 48-16,3-2 16 0,-1 1-41 15,6-3 2-15,-2-1 1 0,1-3 9 0,0-2-6 16,-2-5-20-16,4-1-10 0,-2-2 0 16,0-3 1-16,4-1 13 0,0-1 15 15,-1 0-2-15,1 0 2 0,-1 0-5 16,-4-1-1-16,1 0-10 0,-2 0-15 15,-6-1-32-15,2 2-63 0,-6 0-124 0,0 8-110 16,-4 2-98-16,-4 7-188 0,-6 4-357 16,-3 2 336-16,-5 1 211 0</inkml:trace>
        </inkml:traceGroup>
        <inkml:traceGroup>
          <inkml:annotationXML>
            <emma:emma xmlns:emma="http://www.w3.org/2003/04/emma" version="1.0">
              <emma:interpretation id="{F6A93247-B4CF-436C-B8D0-9408C232C47F}" emma:medium="tactile" emma:mode="ink">
                <msink:context xmlns:msink="http://schemas.microsoft.com/ink/2010/main" type="inkWord" rotatedBoundingBox="27318,14828 27386,14814 27530,15484 27463,15499"/>
              </emma:interpretation>
              <emma:one-of disjunction-type="recognition" id="oneOf4">
                <emma:interpretation id="interp4" emma:lang="x-none" emma:confidence="0">
                  <emma:literal>1</emma:literal>
                </emma:interpretation>
                <emma:interpretation id="interp5" emma:lang="x-none" emma:confidence="0">
                  <emma:literal>|</emma:literal>
                </emma:interpretation>
                <emma:interpretation id="interp6" emma:lang="x-none" emma:confidence="0">
                  <emma:literal>l</emma:literal>
                </emma:interpretation>
                <emma:interpretation id="interp7" emma:lang="x-none" emma:confidence="0">
                  <emma:literal>Ⅰ</emma:literal>
                </emma:interpretation>
                <emma:interpretation id="interp8" emma:lang="x-none" emma:confidence="0">
                  <emma:literal>丨</emma:literal>
                </emma:interpretation>
              </emma:one-of>
            </emma:emma>
          </inkml:annotationXML>
          <inkml:trace contextRef="#ctx0" brushRef="#br0" timeOffset="4.63018E6">9730-1529 2268 0,'0'0'1214'15,"0"0"-898"-15,0 0-190 0,0 5-58 16,1 5-67-16,-1 10 0 0,2 8 0 0,4 15 21 16,5 21-22-16,4 21-16 0,5 23 13 15,-6 7-186-15,-6-5-455 0,-8-13-1302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5:05.8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621F00-C674-4EF9-96F1-7B3728B7073F}" emma:medium="tactile" emma:mode="ink">
          <msink:context xmlns:msink="http://schemas.microsoft.com/ink/2010/main" type="inkDrawing" rotatedBoundingBox="14746,9821 15022,7235 16973,7443 16697,10029" hotPoints="17066,8522 15919,9669 14772,8522 15919,7374" semanticType="enclosure" shapeName="Circle">
            <msink:destinationLink direction="from" ref="{68628A2A-2A02-491D-B07E-C361F097C4CD}"/>
          </msink:context>
        </emma:interpretation>
      </emma:emma>
    </inkml:annotationXML>
    <inkml:trace contextRef="#ctx0" brushRef="#br0">-713 2535 1790 0,'-9'-23'520'16,"-4"-2"-420"-16,1-2-51 0,-4-6-7 0,-1-1-26 15,-3-1 25-15,-5-4-40 0,-2 1 130 16,-4-2-38-16,-7-1 78 0,-5 0-136 16,-4 1 42-16,-7 3 19 0,-7 4-80 15,-6 3 19-15,-19 5 18 0,-18 4-52 16,-17 6 33-16,-2 13 24 0,12 9 91 15,10 21-148-15,14 13 1 0,-3 14 125 16,0 16-127-16,0 14-41 0,5 16-35 0,9 13 60 16,9 11-54-16,14 11 54 0,14 12-19 15,16 0 35-15,19 3 25 0,8-4 33 16,24 0-1-16,12 0 13 0,13 0-70 16,15-4-9-16,10-10 7 0,9-11 2 15,4-18-19-15,4-11 19 0,3-16 19 0,0-18 19 16,1-14-37-16,-3-17-1 0,-3-15-22 15,-3-13 9-15,-3-14 4 0,-14-13-4 16,-13-5 14-16,-10-1-1 0,-2-10 76 16,17-27-44-16,18-37-32 0,13-41 0 15,-5-17-70-15,-18-7-308 0,-20 4-81 16,-21 13-317-16,-15 9-744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5:07.5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628A2A-2A02-491D-B07E-C361F097C4CD}" emma:medium="tactile" emma:mode="ink">
          <msink:context xmlns:msink="http://schemas.microsoft.com/ink/2010/main" type="inkDrawing" rotatedBoundingBox="16152,7447 17653,5191 18115,5499 16614,7754" semanticType="callout" shapeName="Other">
            <msink:sourceLink direction="from" ref="{88621F00-C674-4EF9-96F1-7B3728B7073F}"/>
            <msink:sourceLink direction="to" ref="{31114223-A864-4DB9-B6C6-EF0100FCFA26}"/>
          </msink:context>
        </emma:interpretation>
      </emma:emma>
    </inkml:annotationXML>
    <inkml:trace contextRef="#ctx0" brushRef="#br0">-1021 2233 2909 0,'-12'0'275'0,"4"0"-221"0,0-7 26 15,5 1 92-15,3-4 24 16,0-6-92-16,5-10-100 0,10-17-4 0,22-32-16 15,30-42-3-15,35-46 19 0,18-19 0 16,7-7-2-16,-6 8-14 0,-14 19-27 16,-3 6 42-16,-4 6 1 0,0 11-44 15,-4 10-39-15,-6 15-231 0,-11 23 163 16,-17 25 13-16,-19 22-358 0,-15 16 140 16,-11 10 24-16,-1 5-906 0</inkml:trace>
    <inkml:trace contextRef="#ctx0" brushRef="#br0" timeOffset="7321.9945">-1 142 454 0,'2'0'1232'0,"-2"0"-1020"0,1 0-199 16,1 0 58-16,-1 0-3 0,6 0-32 15,0-3 65-15,7 0 180 0,3-1-48 16,7 1-63-16,3-5-29 0,4-3-73 0,5-4 21 16,0 2-76-16,4-1-10 0,-1-1 26 15,-2 3-28-15,-3-1-1 0,-3 4-3 16,-3 2-39-16,-5 3-1 0,-4 2 42 16,-2 2-27-16,-5 0-20 0,-1 0 48 15,-3 2-3-15,-3 4-1 0,-1 7-28 16,-2 4 32-16,-2 9 93 0,-5 12-32 15,-6 8-13-15,-7 9-48 0,-6 19-58 16,-7 16-66-16,-9 17-185 0,3-2-432 16,4-22-821-16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5:31.7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BA4908-EAD0-4CB9-BBF1-131D1839520F}" emma:medium="tactile" emma:mode="ink">
          <msink:context xmlns:msink="http://schemas.microsoft.com/ink/2010/main" type="writingRegion" rotatedBoundingBox="17644,3840 22466,3796 22478,5171 17657,5214"/>
        </emma:interpretation>
      </emma:emma>
    </inkml:annotationXML>
    <inkml:traceGroup>
      <inkml:annotationXML>
        <emma:emma xmlns:emma="http://www.w3.org/2003/04/emma" version="1.0">
          <emma:interpretation id="{A8760ADA-49D0-4094-9697-64D8AA64891F}" emma:medium="tactile" emma:mode="ink">
            <msink:context xmlns:msink="http://schemas.microsoft.com/ink/2010/main" type="paragraph" rotatedBoundingBox="17644,3840 22466,3796 22478,5171 17657,52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D51962-2722-4831-9B45-7FE055123B39}" emma:medium="tactile" emma:mode="ink">
              <msink:context xmlns:msink="http://schemas.microsoft.com/ink/2010/main" type="line" rotatedBoundingBox="17644,3840 22466,3796 22478,5171 17657,5214"/>
            </emma:interpretation>
          </emma:emma>
        </inkml:annotationXML>
        <inkml:traceGroup>
          <inkml:annotationXML>
            <emma:emma xmlns:emma="http://www.w3.org/2003/04/emma" version="1.0">
              <emma:interpretation id="{31114223-A864-4DB9-B6C6-EF0100FCFA26}" emma:medium="tactile" emma:mode="ink">
                <msink:context xmlns:msink="http://schemas.microsoft.com/ink/2010/main" type="inkWord" rotatedBoundingBox="17645,3887 21640,3851 21652,5179 17657,5214">
                  <msink:destinationLink direction="to" ref="{68628A2A-2A02-491D-B07E-C361F097C4CD}"/>
                </msink:context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365-864 55 0,'2'-3'2299'16,"5"-3"-1854"-16,4 4-297 0,5-1-103 16,7 0-3-16,9 1-39 0,11-2 77 15,8-1 32-15,10 0 79 0,1-3-64 0,1-3-13 16,-2 4-60-16,-6 0-42 0,-8 4-8 16,-10 3-4-16,-7 0-41 0,-6 3 38 15,-7 2 0-15,-5 0 2 0,-6 1-49 16,-1 1 8-16,-5 0 39 0,0 1 3 15,-3 2 26-15,-5 3 65 0,-2 2 4 16,-7 1 3-16,-3 4-42 0,-7-2-56 16,-4 3-119-16,-6-1-251 0,-3 0-257 15,-5-1-405-15,-2-4-633 0</inkml:trace>
          <inkml:trace contextRef="#ctx0" brushRef="#br0">218-858 1633 0,'-3'-1'1157'0,"1"1"-891"0,2 0-42 15,0 0-8-15,0 0-216 0,0 1-146 16,5 6 25-16,2 3 121 0,1 4 3 0,3 1-3 15,0 4 0-15,0 0 13 0,3-1 70 16,0-1-23-16,-2-3-60 0,-1 0-63 16,-2-6-241-16,4-5-370 0,-4-3-460 15</inkml:trace>
          <inkml:trace contextRef="#ctx0" brushRef="#br0" timeOffset="155.7685">488-683 1858 0,'0'-2'455'0,"0"2"-213"15,0 0 84-15,0 0-57 0,2 0-269 16,1 5-6-16,1 2-100 0,1 1 106 16,0 6 32-16,1 2-19 0,0 2 6 15,-3 2 64-15,0-1-44 0,-1-3-39 16,-2 1-96-16,0-3-280 0,0-3-371 16,-2-3-674-16</inkml:trace>
          <inkml:trace contextRef="#ctx0" brushRef="#br0" timeOffset="551.1957">614-848 1724 0,'4'-21'594'0,"-2"8"-413"16,-1 8 139-16,1 5-195 0,-1 3-125 16,3 10-177-16,-1 10 177 0,4 12 126 15,3 12 101-15,1 19-48 0,-2-3-115 16,2 4 25-16,-2 2-88 0,0-11 25 16,4 7-26-16,-1-5-60 0,2-4-307 0,-2-5-816 15,-1-9-686-15</inkml:trace>
          <inkml:trace contextRef="#ctx0" brushRef="#br0" timeOffset="398.1637">439-637 2437 0,'0'-13'245'0,"0"4"-135"0,0 3 227 0,5 0-34 15,6 1-145-15,4-1-123 0,6 0 25 0,7-1 3 16,5 2-60-16,2 0-3 16,1 2 0-16,0 3 2 0,1 0 26 0,-2 0-3 15,-2 0-18-15,-5 5-4 0,-2 1-3 16,-4 3 0-16,-5 1 0 0,-1 5 0 15,-6 1 3-15,-5 1 41 0,-2 0 9 16,-3-1-40-16,0 0-10 0,-6-4 46 16,-5 1-48-16,0-1 14 0,-4 0 35 15,-4 1-50-15,-3-1-150 0,-4-4-195 16,1-3-197-16,-1-4-99 0,1-1-923 16</inkml:trace>
          <inkml:trace contextRef="#ctx0" brushRef="#br0" timeOffset="1589.9503">1211-1173 1668 0,'-3'-2'1217'0,"3"2"-996"0,0-2-13 16,0 2 91-16,0 0-63 0,0 0-116 0,0 0-55 15,3-1-24-15,0 1-41 0,-1 0-37 16,1 0-54-16,1 0-32 0,4 0-12 16,5 3 135-16,2 2 6 0,4 0 19 15,2 3 41-15,3-2 16 0,-4-1-69 16,-5 2-13-16,-1-1-291 0,-6 1-369 15,-6 1-640-15,-2 3-330 0</inkml:trace>
          <inkml:trace contextRef="#ctx0" brushRef="#br0" timeOffset="2067.1465">1084-848 1486 0,'0'2'787'0,"0"-1"-373"0,0-1-138 16,3 0-52-16,5 0-152 0,-2-1-72 15,3 1 0-15,4-2 60 0,4-1 26 0,3 0-32 16,2-2-3-16,-1 0-19 0,-1 0-4 16,-4-1-28-16,1 3 0 0,-8 3-1 15,1-1-11-15,-6 1 10 0,-1 0-11 16,-1 0-57-16,-1 0-79 0,-1 1-43 16,0 3 0-16,0 2 37 0,-1 1 46 15,-2 3 48-15,-2 0 49 0,-1 5 12 16,0-1 13-16,-2 2 16 0,0 4-7 15,-3 2 72-15,2 4-53 0,-3 2 133 16,-5 1-30-16,0 4-77 0,-4-1-38 0,4-1 45 16,3-4-36-16,2-6-10 0,7-6-8 15,2-7 34-15,3-5-51 0,0-3 54 16,0 0 22-16,3 0-19 0,5-7-56 16,5-1 8-16,0-5 29 0,11-2-3 15,1-4-22-15,1-1-14 0,2-2-2 0,-3 1-3 16,-2 0-60-16,-1 0-64 15,-4 4 7-15,-2 4 30 0,-4 3-98 0,-3 1-7 16,-4 3 166-16,-3 4 29 0,-2 2 125 16,0 0 0-16,0 0-55 0,0 0-39 15,0 2-31-15,0 1-23 0,0 0-18 16,0 3-71-16,0 3 83 0,0 2 29 16,3 1 64-16,0 2-62 0,0 1 30 15,3-3 0-15,-1 0-6 0,-1-3-26 16,1-3-324-16,1-5-786 0,-1-1-441 15</inkml:trace>
          <inkml:trace contextRef="#ctx0" brushRef="#br0" timeOffset="2329.6156">1437-883 345 0,'0'-4'2246'0,"0"2"-1905"15,0 2-158-15,2 0-23 0,6 0-160 16,4 0-44-16,4 0 44 0,5-2 32 15,6 1 0-15,-1 1-29 0,1 0 13 16,-2 0-13-16,0 6 28 0,-4 2-31 16,1 3 0-16,-2 5 0 0,-4 1 0 15,-4 7 0-15,-6 2 10 0,0 4 50 16,-6 1-3-16,0 1 4 0,-7-1-60 16,-3-5 106-16,-2-3-76 0,-2-3-30 15,-2-5 127-15,-1-3-21 0,-4-1-54 16,2-5-53-16,-1-3-43 0,0-3-349 0,4-5-211 15,6-11-477-15,1-8-166 0</inkml:trace>
          <inkml:trace contextRef="#ctx0" brushRef="#br0" timeOffset="2496.0905">1571-1261 1977 0,'0'-8'421'0,"0"5"-211"16,0 3 93-16,0 3-201 0,0 5-102 15,-3 11-16-15,-1 10 16 0,-7 14 164 16,-4 22-14-16,-7 23-17 0,-2 18-85 15,2 5 31-15,2-14-56 0,14-24-20 16,4-26-3-16,2-12-13 0,2-4 12 16,7-4-69-16,8 3-248 0,5-5-312 15,4-9-825-15</inkml:trace>
          <inkml:trace contextRef="#ctx0" brushRef="#br0">354-1146 2611 0,'-1'0'454'0,"1"0"-307"0,0 0 60 0,3 0 18 15,4 0-124-15,1 0-101 0,5-1-88 16,2 0 82-16,7-2 6 0,4 0 53 16,10 0 32-16,6-2-34 0,0 0 31 0,5-1-7 15,-4-2-63-15,-1 1 7 16,-6 0-19-16,-2 1 0 0,-5 1-1 0,1 3 2 16,-3-1 23-16,0 1-24 0,-7 2-12 15,0 0-76-15,-9 0-145 0,-3 0-138 16,-7 5-167-16,-1 0-241 0,-9 0-289 15</inkml:trace>
          <inkml:trace contextRef="#ctx0" brushRef="#br0">587-1267 1348 0,'2'10'111'0,"-1"0"39"0,1 3 134 0,1 5-25 0,-1 1-126 15,-2 3 32-15,0-1-100 16,0 1-36-16,0 0 25 0,0 0-31 0,-4-3-23 15,3-2-492-15,1-5-507 0</inkml:trace>
          <inkml:trace contextRef="#ctx0" brushRef="#br0">475-1276 1916 0,'-1'0'273'0,"-1"0"-273"0,2 9 0 16,0 4 94-16,-2 7 58 0,2 3-84 15,0 0-10-15,0 1 103 0,0-2-129 16,4-4-16-16,-1 1 20 0,-1 1-7 16,1-5 64-16,-2 3-92 0,-1-6-2 15,0-4-317-15,0-1-447 0,0-5-744 16</inkml:trace>
          <inkml:trace contextRef="#ctx0" brushRef="#br0">769-1304 1396 0,'1'-4'580'0,"1"4"-288"16,-2 0-34-16,1 0-251 0,-1 1-7 15,2 4-107-15,-1 4 107 0,1 4 110 0,-2 3-23 16,0 6 87-16,-3 4-90 0,-10 0 44 16,-2 4-35-16,-4 4-93 0,-4-1-115 15,-2 0-252-15,-1-3-121 0,-2-1-572 16,2-2 28-16</inkml:trace>
          <inkml:trace contextRef="#ctx0" brushRef="#br0" timeOffset="3969.015">1915-728 992 0,'-23'-13'1514'0,"6"3"-1298"0,8 5 57 0,0 2 155 15,5 3-117-15,3 0-182 0,1 0-129 16,0 3-16-16,0 4-113 0,5 4 97 16,4 4 1-16,0 5 31 0,7 0 0 15,-1 3-41-15,5-4 41 0,0 1 38 16,-1-2 12-16,1-1-47 0,2-1 6 16,-2-3-8-16,6-1 45 0,2-3-24 15,1-2 22-15,2-1-44 0,1 0 38 16,1-3 0-16,1 2-38 0,-3-5 0 15,0 0-101-15,-2-3-161 0,-1-5-303 16,-4-4-517-16,-3-1-211 0</inkml:trace>
          <inkml:trace contextRef="#ctx0" brushRef="#br0" timeOffset="3330.4913">1990-941 876 0,'0'-8'1816'0,"0"4"-1620"15,3 0-42-15,2 3-38 16,9 1-100-16,1-2-16 0,8 1-13 0,4-4 13 16,3 0 83-16,2 2-29 0,2-1-19 15,-1 3-23-15,-4 1-12 0,-2 0-2 16,-6 3-33-16,-4 4-7 0,-1-1 17 15,-4 2 25-15,-1 4 6 0,-3-2 42 16,0 0-19-16,-4 5-28 0,1 1 27 16,0 3 10-16,-2 3 58 0,1 2-71 15,1-1 20-15,-2 1-23 0,-1-2 38 16,1 1-13-16,-3-5-37 0,1-3-10 16,1-5-28-16,-2-3 28 0,0-1 23 0,0 2 21 15,0 0-44-15,0 0-85 0,-5-3-274 16,1-1-315-16,-4-4-622 0,0 0-25 15</inkml:trace>
          <inkml:trace contextRef="#ctx0" brushRef="#br0" timeOffset="3034.0317">2010-978 1557 0,'-2'4'809'0,"2"1"-638"15,0 3-3-15,0 4 83 0,0 4-78 16,0 2-97-16,2 5-8 0,1 2 88 16,2 1-77-16,-1 0-79 0,1-1 2 15,-2-1 43-15,3-4 12 0,-3-2-29 16,2-3-28-16,-2-7-114 0,0-3-262 16,0-5-387-16,1 0-972 0</inkml:trace>
          <inkml:trace contextRef="#ctx0" brushRef="#br0" timeOffset="2869.0982">2088-1181 2881 0,'0'0'451'16,"0"-1"-308"-16,0 1 92 0,0 0-21 16,2 0-214-16,4 0-35 0,0 0-88 15,5 0 57-15,4 4 64 0,6 1 2 16,5-1 57-16,2 1-26 0,0-1 32 15,-3-1-44-15,-1 0 10 0,-4-3-29 16,1 2-113-16,-9-2-200 0,-1 3-294 0,-8-1-603 16,-3 5-345-16</inkml:trace>
          <inkml:trace contextRef="#ctx0" brushRef="#br0" timeOffset="3500.1185">2085-846 2302 0,'-2'-5'417'0,"2"2"-211"0,0 1 85 15,0 2-65-15,0-2-181 0,5 1-45 16,3 1-99-16,4 0 58 0,7 0 41 15,3 3 22-15,4 2-21 0,0-2 25 16,-4-1 2-16,-2 2-28 0,-1-2-51 16,-8 1-226-16,-1-1-296 0,-2-2-457 15,-3 0-275-15</inkml:trace>
          <inkml:trace contextRef="#ctx0" brushRef="#br0" timeOffset="3720.5528">2276-963 1392 0,'0'0'465'0,"0"0"-282"15,0 7-128-15,-3 4-55 0,1 4 129 0,-1 6 69 16,-5 4 34-16,-3 3-116 0,-3 2 10 16,0 2-97-16,0-4 9 0,1-1-19 15,3-6-19-15,1-2-21 0,4-7 21 16,2-4 0-16,2-2-16 0,1-1-29 16,0-2-16-16,4-1 13 0,4 1 33 15,3 0 15-15,3 2 29 0,1-3 3 16,2-1-22-16,-1 1-10 0,1-1-29 15,-3 1-58-15,-2-2-168 0,-4 0-195 16,-2 0-198-16,-4 0-463 0</inkml:trace>
          <inkml:trace contextRef="#ctx0" brushRef="#br0" timeOffset="4136.1473">2511-799 1906 0,'0'-6'773'0,"-1"4"-455"0,-1 2 25 0,2 0-80 16,0 3-263-16,0 8-85 0,0 8-8 15,0 6 93-15,2 6 100 0,2 8-99 16,0 2 2-16,3 3 32 0,1-3-13 16,1 0-22-16,2-3-100 0,2-2-184 15,-1-6-510-15,2-6-922 0,-2-8 1024 16</inkml:trace>
          <inkml:trace contextRef="#ctx0" brushRef="#br0" timeOffset="4613.4169">3017-1236 2090 0,'0'1'256'0,"0"1"-10"16,0 2 124-16,0 0-31 0,-6 6-40 15,-5 2-110-15,0 1 3 0,-9 7-73 16,0-2-63-16,-6 5 10 0,-4-2-66 15,-2 2-16-15,1-1-27 0,0-1-51 16,4-4-82-16,6-4-95 0,4-3-168 16,4-4-33-16,4-1-6 0,4-1 88 15,4-1 97-15,1-3 72 0,0 2 123 0,0-1 98 16,1 2 10-16,1 1 156 0,1 4 146 16,0 1-35-16,0 7-101 0,2 2 76 15,-2 5 0-15,0 2-72 0,2 2-45 16,-2 3 41-16,-3-2-45 0,1-4-16 0,-1-2-99 15,0-5 79-15,0-2-79 0,0-3-15 16,0-3-1-16,0-3-29 0,0-1-299 16,0-5-357-16,2-5-763 0</inkml:trace>
          <inkml:trace contextRef="#ctx0" brushRef="#br0" timeOffset="5181.563">2765-588 1168 0,'0'2'1452'0,"0"-2"-1095"0,0 0-85 16,0 0-30-16,3 0-175 0,3-2-67 16,3 1-61-16,7-3 61 0,8-1 29 0,4-5-29 15,10-1-68-15,-3-5-475 16,1-1-962-16</inkml:trace>
          <inkml:trace contextRef="#ctx0" brushRef="#br0" timeOffset="5047.1631">2786-800 2291 0,'-1'-7'330'16,"-1"4"-169"-16,2 0 77 0,0 3-40 16,0 0-198-16,6 0 0 0,7 0 0 0,4 0 48 15,8 0-19-15,1 0-29 16,2 0 13-16,0 1-12 0,-3 1-1 16,-5 1-42-16,-2-1-230 0,-7 2-431 15,-9 1-648-15</inkml:trace>
          <inkml:trace contextRef="#ctx0" brushRef="#br0" timeOffset="4881.015">2837-965 1757 0,'2'-4'297'0,"0"0"-161"0,1 3 48 15,1-2-35-15,4 1-65 16,3-1 32-16,0 1 42 0,4-1-30 0,-1 1-60 16,-1 0-27-16,-1 2-18 0,-4 0-14 15,3 0-9-15,-5 0-18 0,2 0 18 16,-4 9 13-16,6 2 16 0,-4 3 44 0,0 7 0 16,-1 4 23-16,-2 5-45 15,-2 8 72-15,-1 0-62 0,0 3-39 16,0 1 22-16,0-2-3 0,0-2-16 0,0-2 3 15,0-4-28-15,0-6 0 0,0-8-17 16,0-3 17-16,0-5 19 0,0-2-19 16,0-3-16-16,0-2-142 0,0-3-112 15,0 0-155-15,-1-2-278 0,-4-4-630 16</inkml:trace>
          <inkml:trace contextRef="#ctx0" brushRef="#br0" timeOffset="5702.2863">3188-1108 1549 0,'0'-2'1630'0,"0"2"-1356"15,0 0-59-15,-3 0-3 0,0 0-71 16,3 2-60-16,-4 1-22 0,-3 3-43 15,0 5 9-15,-5 2-22 0,-3 7 13 16,-2 0-16-16,1 3 0 0,4-8-56 16,6 0-116-16,4-9-118 0,2-4-75 15,0-2 30-15,8-2 119 0,6-6 88 16,1-7 28-16,4-4-7 0,-2 2 105 16,0 0 2-16,0-3 13 0,-3 5 13 0,0 1-7 15,0-1 7-15,-1 5-13 0,1-3-13 16,0 4 0-16,-2 3 17 0,-3 0 9 15,-1 6-26-15,3 0 0 0,-3 4-1 16,3 8 1-16,-1 6 55 0,3 9-54 0,-4 9 115 16,2 7 61-16,-6 8-49 0,-1 16 41 15,-4 13-19-15,0 11-7 0,0-9-89 16,0-18 66-16,-3-21-25 0,2-16-7 16,1 2-32-16,-2-1-27 0,1-3 46 15,1-9-44-15,0-7-28 0,0-3 22 16,-2-5 44-16,2-1 43 0,-2 0 49 15,1-1 46-15,-4-2 15 0,1-5-8 16,-6-1-28-16,-7-9-186 0,-3-5-116 0,-5-5 24 16,-4-7 34-16,-5-3 9 0,0-3 9 15,-2 0 10-15,6 2 18 0,4 6 12 16,7 7 1-16,8 7-1 0,6 10 0 16,5 4-43-16,0 3-74 0,14 1-34 15,11-1 86-15,14-3 65 0,13-1 0 0,10-2-2 16,6-1-181-16,0-2-932 0,-1 1-47 15,-7-2-834-15</inkml:trace>
          <inkml:trace contextRef="#ctx0" brushRef="#br0" timeOffset="7229.5881">3681-766 2854 0,'-4'-14'260'0,"1"7"-199"16,3 1 66-16,0 3 20 0,3 0-147 15,8 1-13-15,8-2 13 0,12-5 35 16,9-3 10-16,10-2-27 0,4 0-18 0,5 1-9 15,-3-1 6-15,-5 3-124 0,-6-2-334 16,-10-1-1017-16,-5 1 22 0</inkml:trace>
          <inkml:trace contextRef="#ctx0" brushRef="#br0" timeOffset="7073.0705">4197-1340 2106 0,'-19'-35'314'0,"-6"3"-237"15,-1 1 81-15,1 3 81 0,2 5-21 16,3 6-36-16,4 6-1 0,5 6 60 15,2 5-72-15,1 2-169 0,-3 14-164 16,2 17 85-16,-6 26 57 0,-2 37 20 16,-1 38 2-16,11 14 0 0,2-1 36 15,5-18-20-15,0-28-16 0,0-13 6 16,0-13-6-16,0-19 44 0,0-17-25 0,0-12 0 16,0-8-17-16,0 1 11 0,0-2-1 15,0-2-12-15,0-5 0 0,-1-8-56 16,-3-3-169-16,0 0-154 0,-6-13-433 15,1-1-859-15</inkml:trace>
        </inkml:traceGroup>
        <inkml:traceGroup>
          <inkml:annotationXML>
            <emma:emma xmlns:emma="http://www.w3.org/2003/04/emma" version="1.0">
              <emma:interpretation id="{1425ACEF-944F-49B9-9325-5A2FF684E158}" emma:medium="tactile" emma:mode="ink">
                <msink:context xmlns:msink="http://schemas.microsoft.com/ink/2010/main" type="inkWord" rotatedBoundingBox="22033,3788 22087,4725 21703,4747 21648,3811"/>
              </emma:interpretation>
              <emma:one-of disjunction-type="recognition" id="oneOf1">
                <emma:interpretation id="interp1" emma:lang="x-none" emma:confidence="0">
                  <emma:literal>b</emma:literal>
                </emma:interpretation>
                <emma:interpretation id="interp2" emma:lang="x-none" emma:confidence="0">
                  <emma:literal>占</emma:literal>
                </emma:interpretation>
                <emma:interpretation id="interp3" emma:lang="x-none" emma:confidence="0">
                  <emma:literal>勹</emma:literal>
                </emma:interpretation>
                <emma:interpretation id="interp4" emma:lang="x-none" emma:confidence="0">
                  <emma:literal>方</emma:literal>
                </emma:interpretation>
                <emma:interpretation id="interp5" emma:lang="x-none" emma:confidence="0">
                  <emma:literal>h</emma:literal>
                </emma:interpretation>
              </emma:one-of>
            </emma:emma>
          </inkml:annotationXML>
          <inkml:trace contextRef="#ctx0" brushRef="#br0" timeOffset="7681.6771">4340-1565 2284 0,'0'-7'475'0,"0"7"-289"0,0 6-186 16,0 12-154-16,0 13 154 0,0 26 54 0,0 19 168 15,-2 23-81-15,-4 1-62 0,-5-8 62 16,-3-14-33-16,3-23-67 0,2-12-13 16,3-13 1-16,1-9-28 15,1-1-1-15,-1 0 35 0,0-4-32 0,4-8 9 16,-1-5 1-16,1-1 0 0,1-2-13 15,0 0-73-15,0-2-70 0,0-4-47 16,0-7-21-16,1-9-46 0,5-2 60 16,4-9 26-16,2-2 116 0,1 1 55 15,0 3 33-15,1 5 38 0,-3 5 13 16,6 7-44-16,0 3-40 0,7 8-59 16,2 3 21-16,5 6 38 0,3 10 20 15,-1 2 3-15,-2 7 22 0,-2 5 42 0,-6 6-26 16,-7 0 58-16,-7 0 74 0,-6-4-66 15,-3 0 58-15,-4-3-20 0,-12-2-13 16,1-3-23-16,-4-4 6 0,-7-3-34 16,-1-2 17-16,-4-4-37 0,-3 0-59 0,-3-4-22 15,-3-1 0-15,-1-3-65 0,7-3-57 16,8-3-100-16,7-9-34 16,12-3-189-16,7-8-317 0,1-6-877 0,16-3 842 15</inkml:trace>
        </inkml:traceGroup>
        <inkml:traceGroup>
          <inkml:annotationXML>
            <emma:emma xmlns:emma="http://www.w3.org/2003/04/emma" version="1.0">
              <emma:interpretation id="{C79FCCFD-24ED-4B6A-B20D-A3C3FE91854A}" emma:medium="tactile" emma:mode="ink">
                <msink:context xmlns:msink="http://schemas.microsoft.com/ink/2010/main" type="inkWord" rotatedBoundingBox="22030,4805 22073,4206 22471,4235 22427,4834"/>
              </emma:interpretation>
              <emma:one-of disjunction-type="recognition" id="oneOf2">
                <emma:interpretation id="interp6" emma:lang="x-none" emma:confidence="0">
                  <emma:literal>x</emma:literal>
                </emma:interpretation>
                <emma:interpretation id="interp7" emma:lang="x-none" emma:confidence="0">
                  <emma:literal>X</emma:literal>
                </emma:interpretation>
                <emma:interpretation id="interp8" emma:lang="x-none" emma:confidence="0">
                  <emma:literal>Ⅹ</emma:literal>
                </emma:interpretation>
                <emma:interpretation id="interp9" emma:lang="x-none" emma:confidence="0">
                  <emma:literal>ⅹ</emma:literal>
                </emma:interpretation>
                <emma:interpretation id="interp10" emma:lang="x-none" emma:confidence="0">
                  <emma:literal>×</emma:literal>
                </emma:interpretation>
              </emma:one-of>
            </emma:emma>
          </inkml:annotationXML>
          <inkml:trace contextRef="#ctx0" brushRef="#br0" timeOffset="7866.0319">4622-1090 391 0,'5'-2'2126'0,"-2"1"-1817"15,1 1-164-15,3 0-62 0,3 0-54 16,8 2-26-16,3 4 16 0,4 4 13 16,4 2 13-16,0 4-7 0,2 1 14 15,-2 4 21-15,1 4-39 0,-5-2-33 16,-1 5 10-16,-3 0 34 0,-7 2-4 15,0-1-9-15,-4-3-3 0,-5-3-4 0,-2-2-25 16,-1-4-51-16,-2-1-187 0,0-4-279 16,0-6-549-16,-5-6-295 0</inkml:trace>
          <inkml:trace contextRef="#ctx0" brushRef="#br0" timeOffset="8038.8521">5023-1123 1830 0,'0'-11'1207'0,"-7"4"-951"15,0 6 1-15,2 1 18 0,-4 5-124 16,-5 8-151-16,-3 10 2 0,-8 11 1 0,-5 8 11 16,-4 12-14-16,-1 3 0 15,-1 6 3-15,3-1-3 0,5-4-22 0,3-7-60 16,8-6-322-16,6-11-561 16,11-11-852-16,0-10 1109 0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5:48.8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E4E8-7A5E-42EE-88EE-91E70E04C793}" emma:medium="tactile" emma:mode="ink">
          <msink:context xmlns:msink="http://schemas.microsoft.com/ink/2010/main" type="writingRegion" rotatedBoundingBox="15071,4913 16738,4913 16738,5756 15071,5756"/>
        </emma:interpretation>
      </emma:emma>
    </inkml:annotationXML>
    <inkml:traceGroup>
      <inkml:annotationXML>
        <emma:emma xmlns:emma="http://www.w3.org/2003/04/emma" version="1.0">
          <emma:interpretation id="{89D1B15F-1236-409A-BB6B-DFC1F07A061E}" emma:medium="tactile" emma:mode="ink">
            <msink:context xmlns:msink="http://schemas.microsoft.com/ink/2010/main" type="paragraph" rotatedBoundingBox="15071,4913 16738,4913 16738,5756 15071,57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9EDE1D-2A2D-4FFE-8EE3-8D012AB4B8FE}" emma:medium="tactile" emma:mode="ink">
              <msink:context xmlns:msink="http://schemas.microsoft.com/ink/2010/main" type="line" rotatedBoundingBox="15071,4913 16738,4913 16738,5756 15071,5756"/>
            </emma:interpretation>
          </emma:emma>
        </inkml:annotationXML>
        <inkml:traceGroup>
          <inkml:annotationXML>
            <emma:emma xmlns:emma="http://www.w3.org/2003/04/emma" version="1.0">
              <emma:interpretation id="{B7B0AF5D-61AD-4036-BDDD-8F56ACA5BCF3}" emma:medium="tactile" emma:mode="ink">
                <msink:context xmlns:msink="http://schemas.microsoft.com/ink/2010/main" type="inkWord" rotatedBoundingBox="15071,4913 16738,4913 16738,5756 15071,5756"/>
              </emma:interpretation>
              <emma:one-of disjunction-type="recognition" id="oneOf0">
                <emma:interpretation id="interp0" emma:lang="x-none" emma:confidence="0">
                  <emma:literal>世</emma:literal>
                </emma:interpretation>
                <emma:interpretation id="interp1" emma:lang="x-none" emma:confidence="0">
                  <emma:literal>〇</emma:literal>
                </emma:interpretation>
                <emma:interpretation id="interp2" emma:lang="x-none" emma:confidence="0">
                  <emma:literal>○</emma:literal>
                </emma:interpretation>
                <emma:interpretation id="interp3" emma:lang="x-none" emma:confidence="0">
                  <emma:literal>丸</emma:literal>
                </emma:interpretation>
                <emma:interpretation id="interp4" emma:lang="x-none" emma:confidence="0">
                  <emma:literal>七</emma:literal>
                </emma:interpretation>
              </emma:one-of>
            </emma:emma>
          </inkml:annotationXML>
          <inkml:trace contextRef="#ctx0" brushRef="#br0">42 544 2445 0,'-12'8'312'0,"1"0"-312"0,3 9-45 0,5 1 10 16,3 5 35-16,11 3 39 0,11 3-17 16,13 0 43-16,13-1-40 0,14-6 78 15,27-5 0-15,30-11 73 0,27-7-42 16,7-19-87-16,-9-9 17 0,-18-7-7 16,-19 1-41-16,-8-1 13 0,-6-2-14 15,-15 7-2-15,-21 4-13 0,-13 5 1 16,-6-1-1-16,3-4-2 0,4-5-33 0,-4-6 23 15,-8-1-39-15,-11-1 13 0,-16 1 3 16,-8-2 35-16,-21 3 39 0,-16 0-37 16,-15 2-2-16,-27 0-10 0,-35 3-5 15,-39 7-36-15,-17 14 32 0,0 12-23 16,12 18-2-16,22 12 18 0,8 9 4 16,11 2 21-16,15 7-22 0,25-2-2 15,25-8-7-15,19-8 13 0,14 2-10 16,10 4-35-16,9 8 22 0,9 9 13 0,25 1 14 15,19-2 15-15,27 11 0 0,26 0-19 16,21-2-251-16,4-6-855 0,-10-15-407 16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6:08.1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40F85C-02BB-4D9E-9E25-13E1023A7155}" emma:medium="tactile" emma:mode="ink">
          <msink:context xmlns:msink="http://schemas.microsoft.com/ink/2010/main" type="writingRegion" rotatedBoundingBox="1010,831 5493,817 5498,2381 1015,2395"/>
        </emma:interpretation>
      </emma:emma>
    </inkml:annotationXML>
    <inkml:traceGroup>
      <inkml:annotationXML>
        <emma:emma xmlns:emma="http://www.w3.org/2003/04/emma" version="1.0">
          <emma:interpretation id="{ABEF6BEC-2DB7-46F0-8198-747B684D3781}" emma:medium="tactile" emma:mode="ink">
            <msink:context xmlns:msink="http://schemas.microsoft.com/ink/2010/main" type="paragraph" rotatedBoundingBox="1010,831 5493,817 5498,2381 1015,23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9DD27C-86CB-42C3-A0B0-A30121DC1A83}" emma:medium="tactile" emma:mode="ink">
              <msink:context xmlns:msink="http://schemas.microsoft.com/ink/2010/main" type="line" rotatedBoundingBox="1010,831 5493,817 5498,2381 1015,2395"/>
            </emma:interpretation>
          </emma:emma>
        </inkml:annotationXML>
        <inkml:traceGroup>
          <inkml:annotationXML>
            <emma:emma xmlns:emma="http://www.w3.org/2003/04/emma" version="1.0">
              <emma:interpretation id="{E4A0F4E3-60EC-4072-92E8-3BFC0CDC60DA}" emma:medium="tactile" emma:mode="ink">
                <msink:context xmlns:msink="http://schemas.microsoft.com/ink/2010/main" type="inkWord" rotatedBoundingBox="1010,922 2504,917 2508,2140 1014,2144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60 86 2582 0,'-16'3'319'0,"4"-3"-287"16,3 0 173-16,-2 0 114 0,5 2-72 15,-1-2-14-15,6 3-42 0,-1-3-47 16,2 1-17-16,0-1-22 0,0 0-92 16,2 0-13-16,4-1-72 0,2-2-36 15,6 1-38-15,1-1 86 0,10-1 60 16,6-4 28-16,5-2-3 0,6 0 7 15,-5-2 14-15,-2 1-33 0,-2 1 2 0,-5 2-14 16,-3 3-2-16,-7 0-29 0,-4 3-20 16,-1 2 4-16,-6 0-11 0,1 4-8 15,-5 2 8-15,-1 4 43 0,-2 6 14 16,0 5 12-16,-3 5 35 0,-8 8-9 16,-5 4-38-16,-1 1-2 0,0-1-52 15,0-4-2-15,5-5 34 0,4-8-22 0,-1-3-31 16,6-8-17-16,1 1-28 0,1-2 9 15,1-1 63-15,-2-3 10 0,2 0 19 16,0-5-13-16,0 0 10 0,2 0-32 16,2-3-48-16,2-4-29 0,5-1 95 15,0-4 14-15,5-5-58 0,-1-2-139 0,2-1 3 16,-6 2-189-16,-2 3-87 0,1 4-48 16,-9 6-86-16</inkml:trace>
          <inkml:trace contextRef="#ctx0" brushRef="#br0" timeOffset="369.536">162 185 1339 0,'0'-12'201'0,"-1"2"37"16,1 3 156-16,0 4-129 0,0 3-62 15,-2 0-45-15,1 3-158 0,-1 9-58 16,2 6 20-16,0 10 38 0,0 6 202 16,0 9-186-16,3 6 113 0,-1-1-40 15,1 0 78-15,-2-4-91 0,2-4-41 16,4-7 19-16,-1-6-54 0,2-7 1 16,-1-6-14-16,3-5 13 0,-4-2-19 15,3-4 16-15,0-3 0 0,2 0 3 16,3 0 48-16,3-5 28 0,0-4 66 15,2-2-16-15,4-3-44 0,-4 0 3 16,-2 1-70-16,-2 2-15 0,-2 2-12 0,-4 2-42 16,-3 3-37-16,-3 1-25 0,-1 1-102 15,-2 2-120-15,0 0-208 0,0 0-59 16,-8 2-92-16,-3 6-72 0,-1 2 208 16</inkml:trace>
          <inkml:trace contextRef="#ctx0" brushRef="#br0" timeOffset="564.8957">44 912 1712 0,'-7'9'355'0,"2"-3"-184"16,3-6 224-16,2 0 32 0,0 0-120 15,3 0-81-15,5-3-176 0,0-4-50 16,7-2 0-16,9-1 111 0,7-5-39 16,6-3-37-16,6-2-4 0,4-1-2 15,-1-2-23-15,-4 2-6 0,-5 4-69 16,-4-1-32-16,-2 3-127 0,-5 4-52 0,-1-1-175 15,-5 1-165-15,-6 4-174 0,-4 0-446 16</inkml:trace>
          <inkml:trace contextRef="#ctx0" brushRef="#br0" timeOffset="861.3473">457 628 878 0,'-8'-5'1238'0,"-4"4"-1053"0,4 0 54 16,3 1 154-16,4 0-111 15,1 5-189-15,0 3-93 0,1 5-154 0,5 9 154 16,7 8 13-16,2 13 140 0,2 6-76 15,3 5 40-15,1 1-72 0,-3 0 21 16,-1-4 4-16,-1-3-20 0,-4-5 155 16,-1-5-86-16,-3-8-72 0,0-8 12 15,-7-6-22-15,1-6-24 0,-2-6 15 16,0-2 22-16,0-2 12 0,0 0 34 16,-2 0 40-16,-7-1 42 0,-4-3 28 15,-7-4-206-15,-9-1-230 0,-8-3-60 0,-5-2 122 16,0-4 3-16,3 3 156 0,7-2 6 15,5 4 6-15,12 4 16 0,4 2 62 16,8 3-10-16,3 3-71 0,0-2-65 16,9 1-82-16,7-6-82 0,10-5 116 0,13-7 81 15,7-1-167-15,4-4-443 16,1-2-678-16,-5 1-223 0</inkml:trace>
          <inkml:trace contextRef="#ctx0" brushRef="#br0" timeOffset="1261.5073">725 323 3214 0,'0'-6'385'0,"0"5"-328"0,0 1-38 15,6 1-19-15,8 6-225 0,11 6 225 16,9 6 93-16,13 8-27 0,8 8 10 16,1 9 6-16,5 5-44 0,-2 2-19 15,-3 2-17-15,-3 1 39 0,1-6 22 0,-9-2-61 16,1-5 48-16,-7-10-50 0,-2-8-135 16,-4-8-257-16,-7-13-800 0,-6-4-1011 15</inkml:trace>
          <inkml:trace contextRef="#ctx0" brushRef="#br0" timeOffset="1090.4577">1043 592 2075 0,'4'-3'1541'0,"-2"1"-1267"0,-2 2-89 16,2 0-60-16,-2 0-108 0,0 2-15 15,0 1-1-15,-2 2 5 0,-1 1-6 16,-3 4-22-16,-1 5 22 0,-7 9 87 15,-1 6 37-15,-5 4-105 0,-3 0-19 16,1-8-143-16,-3-6-100 0,2-9-258 0,0-8-272 16,4-3-643-16,-1-14 58 15</inkml:trace>
        </inkml:traceGroup>
        <inkml:traceGroup>
          <inkml:annotationXML>
            <emma:emma xmlns:emma="http://www.w3.org/2003/04/emma" version="1.0">
              <emma:interpretation id="{EE6D5453-3FC8-4EF6-9321-1832A5BCF5F0}" emma:medium="tactile" emma:mode="ink">
                <msink:context xmlns:msink="http://schemas.microsoft.com/ink/2010/main" type="inkWord" rotatedBoundingBox="2708,1056 3083,1055 3085,1736 2711,1737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1941.6092">1698 308 3102 0,'0'-3'446'0,"0"3"-322"0,0 2 1 0,0 8-125 16,-4 8-196-16,4 10 190 0,0 14 6 15,0 20 63-15,11 19 0 0,2-8-41 16,2-11 22-16,-1-20-12 0,3-17 6 15,-1-2-67-15,1-3 61 0,1-8-51 16,-1-6 38-16,2-3-19 0,-2-3 78 0,2-7 10 16,1-7 99-16,2-10 25 15,-1-8-24-15,3-8-71 0,-4-6-71 0,0-5-21 16,2-7-25-16,-10 1-15 0,0 1 13 16,-4 0 2-16,-8 5-1 0,0 1-2 15,-9 8 0-15,-4 6-107 0,-1 10 51 16,-3 9-102-16,5 6 65 0,-4 6-34 15,4 5-170-15,0 5-330 0,1 8-358 16,6 6 13-16,0 1-181 0</inkml:trace>
        </inkml:traceGroup>
        <inkml:traceGroup>
          <inkml:annotationXML>
            <emma:emma xmlns:emma="http://www.w3.org/2003/04/emma" version="1.0">
              <emma:interpretation id="{F1D3626C-6793-404B-9886-BE770518E0F3}" emma:medium="tactile" emma:mode="ink">
                <msink:context xmlns:msink="http://schemas.microsoft.com/ink/2010/main" type="inkWord" rotatedBoundingBox="3334,824 4213,821 4216,1688 3337,1691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2334.2393">2321 592 1826 0,'0'16'550'16,"0"-1"-321"-16,0 6-49 0,1 4 90 16,2-3-8-16,-1 1-49 0,1-4-159 15,-1-4 54-15,-1-6 15 0,-1-2-54 16,2-3-50-16,1-4 12 0,-2 0 35 16,-1 0 34-16,2 0 37 0,-2-5 19 15,1-3-48-15,-1-7-108 0,2-8-43 16,3-8-69-16,2-9-9 0,6-9 27 15,-4-4 7-15,2-1 24 0,1 2 60 0,-4 6 3 16,0 9 0-16,-2 9 19 16,0 8-16-16,-3 7-2 0,-1 8-1 0,-2 2 19 15,2 3 6-15,-2 0-25 0,1 3-60 16,1 4-40-16,2 6 12 0,2 5 88 16,1 4 104-16,2 2-54 0,-1 1 9 15,-1-1-46-15,0-2 21 0,0-4 26 0,-3-1-29 16,2-4-30-16,-2-2 0 0,1-1 2 15,3-2 19-15,-4-1-22 0,4-1-58 16,1-1-89-16,5-3-114 0,3-2-385 16,2 0-462-16,4-2-367 0</inkml:trace>
          <inkml:trace contextRef="#ctx0" brushRef="#br0" timeOffset="2835.9914">2653-94 208 0,'-4'-3'3462'0,"3"3"-3110"15,1 0-324-15,0 0-28 0,0 5-94 16,1 3-177-16,9 11 151 0,5 4 120 16,1 8 2-16,5 4 24 0,6-4-26 15,4-2-38-15,3-6-332 0,3-5-227 0,0-7-208 16,-3-6 60-16,2-5 344 0,-11 0 75 15,0-5 326-15,-5-1 46 0,-5 1 149 16,-2-2 262-16,-4 4-80 0,-4 3-71 0,-2 0-35 16,-2 0-73-16,1 3-65 0,4 4 25 15,-4 6 103-15,4 6 70 16,0 8-33-16,2 4-70 0,3 7-82 16,-4 3-70-16,3 2-23 0,2 0-3 0,-3 1-24 15,2-3-23-15,2-3-3 0,-2-5 1 16,-4-5-17-16,3-7 51 0,-7-4-14 15,0-6-21-15,-3-3-94 0,0-5-101 16,0-3-68-16,-6 0-21 0,-7-5 11 16,-4-6-512-16,-5-3-351 0,-4-6 311 0</inkml:trace>
        </inkml:traceGroup>
        <inkml:traceGroup>
          <inkml:annotationXML>
            <emma:emma xmlns:emma="http://www.w3.org/2003/04/emma" version="1.0">
              <emma:interpretation id="{0C88D729-B0E4-442E-A0A0-B20D1B64AFE7}" emma:medium="tactile" emma:mode="ink">
                <msink:context xmlns:msink="http://schemas.microsoft.com/ink/2010/main" type="inkWord" rotatedBoundingBox="3819,1062 5494,1057 5498,2381 3823,2386"/>
              </emma:interpretation>
              <emma:one-of disjunction-type="recognition" id="oneOf3">
                <emma:interpretation id="interp3" emma:lang="x-none" emma:confidence="0">
                  <emma:literal>y</emma:literal>
                </emma:interpretation>
                <emma:interpretation id="interp4" emma:lang="x-none" emma:confidence="0">
                  <emma:literal>王</emma:literal>
                </emma:interpretation>
                <emma:interpretation id="interp5" emma:lang="x-none" emma:confidence="0">
                  <emma:literal>习</emma:literal>
                </emma:interpretation>
                <emma:interpretation id="interp6" emma:lang="x-none" emma:confidence="0">
                  <emma:literal>工</emma:literal>
                </emma:interpretation>
                <emma:interpretation id="interp7" emma:lang="x-none" emma:confidence="0">
                  <emma:literal>子</emma:literal>
                </emma:interpretation>
              </emma:one-of>
            </emma:emma>
          </inkml:annotationXML>
          <inkml:trace contextRef="#ctx0" brushRef="#br0" timeOffset="3342.6299">2911 465 329 0,'-37'-21'1620'0,"6"6"-841"16,11 2-154-16,9 5-156 0,5 3-174 15,4 5-142-15,2-2-153 0,0 1-35 16,10-2-64-16,7-2-27 0,12-4 126 0,9-1 42 15,8-3-4-15,7-2-10 0,-1 2-28 16,3 0-5-16,-10 1-11 0,0 4 13 16,-10 0-25-16,-2 6 15 0,-7-1-6 15,-6 3-3-15,-3 0 1 0,-6 0-5 16,-1 0-2-16,-7 3-38 0,1 2-28 16,3 5 25-16,-2 5 23 0,7 4 46 0,-1 8 73 15,4 3-32-15,-1 4-10 0,7-1-6 16,-4-3-21-16,1-2 74 0,-1-9-78 15,-3-5-53-15,-3-6 31 0,0-7 22 16,-6-1 2-16,1-3-2 0,2-12 2 16,2-8 58-16,0-8-60 0,1-8-183 15,-4-4 120-15,0 1-73 0,-6 0 72 16,1 1 7-16,-2 1-44 0,1 6 100 16,2 4-20-16,5 10 21 0,1 5 38 15,2 10-38-15,3 5 0 0,3 5 38 16,6 14-6-16,-1 5 73 0,4 12 12 0,-1 10-6 15,0 20-10-15,0 15 25 0,-8 24-4 16,-2 4 18-16,-11-9-77 0,-4-9 48 16,-2-19-8-16,-7-10-79 0,-1-15 19 0,0-10 32 15,-3-1-48-15,-7 4 47 0,-8 6-9 16,-8 5-64-16,-13-3 54 0,-9 0-36 16,-5-4-19-16,-7-3-39 0,7-11-60 15,5-7 99-15,14-12 194 0,13-8-32 16,13-3-59-16,7-5-78 0,11-7-25 15,9-8-3-15,22-10-83 0,34-26 56 16,52-26 11-16,46-28-20 0,26-13-74 16,6 4-44-16,-16 2-499 0,-27 15-656 15,-18 7-320-15</inkml:trace>
        </inkml:traceGroup>
        <inkml:traceGroup>
          <inkml:annotationXML>
            <emma:emma xmlns:emma="http://www.w3.org/2003/04/emma" version="1.0">
              <emma:interpretation id="{E67242DC-76FB-43CF-907D-F589EFCA68B5}" emma:medium="tactile" emma:mode="ink">
                <msink:context xmlns:msink="http://schemas.microsoft.com/ink/2010/main" type="inkWord" rotatedBoundingBox="3852,1397 3892,1396 3893,1552 3853,1553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2504.111">2837 475 1179 0,'0'4'1815'0,"0"2"-1722"0,2 2-74 16,-1 5 208-16,4 7 46 0,-1 2-99 16,4 0-61-16,-5-2-62 0,2-5-39 0,0-4-11 15,-2-3 0-15,0-2-1 16,-3-5-50-16,1-1-114 0,-1-8-114 0,0-7-224 16,0-13-1063-16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6:17.2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BFA602-EFD6-4A4A-AC69-E981211B2083}" emma:medium="tactile" emma:mode="ink">
          <msink:context xmlns:msink="http://schemas.microsoft.com/ink/2010/main" type="writingRegion" rotatedBoundingBox="24200,4317 30086,4102 30137,5508 24251,5723"/>
        </emma:interpretation>
      </emma:emma>
    </inkml:annotationXML>
    <inkml:traceGroup>
      <inkml:annotationXML>
        <emma:emma xmlns:emma="http://www.w3.org/2003/04/emma" version="1.0">
          <emma:interpretation id="{C3116013-1C19-4C12-8D26-A76AEF73C041}" emma:medium="tactile" emma:mode="ink">
            <msink:context xmlns:msink="http://schemas.microsoft.com/ink/2010/main" type="paragraph" rotatedBoundingBox="24200,4317 30086,4102 30137,5508 24251,5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188635-C86C-4384-82AE-C72F89B5E885}" emma:medium="tactile" emma:mode="ink">
              <msink:context xmlns:msink="http://schemas.microsoft.com/ink/2010/main" type="line" rotatedBoundingBox="24200,4317 30086,4102 30137,5508 24251,5723"/>
            </emma:interpretation>
          </emma:emma>
        </inkml:annotationXML>
        <inkml:traceGroup>
          <inkml:annotationXML>
            <emma:emma xmlns:emma="http://www.w3.org/2003/04/emma" version="1.0">
              <emma:interpretation id="{C6B3AEE7-BF7C-4E2F-ADA9-A61DB82058F1}" emma:medium="tactile" emma:mode="ink">
                <msink:context xmlns:msink="http://schemas.microsoft.com/ink/2010/main" type="inkWord" rotatedBoundingBox="24203,5418 24236,4285 25264,4316 25231,5448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130 719 1462 0,'-1'-10'674'16,"-1"1"-480"-16,2 4 65 0,0 1-43 15,0 2-91-15,3 2-80 0,5-3-44 16,0 1 1-16,6 1 14 0,0 0-13 0,3-2-3 15,-2 3-2-15,7 0 2 0,-3 0 1 16,-2 0 12-16,0 1-13 0,-5 3-125 16,-6 1-291-16,1 0-581 0,-7 3-151 0</inkml:trace>
          <inkml:trace contextRef="#ctx0" brushRef="#br0">56 546 1917 0,'-2'-2'732'0,"2"0"-581"0,0 1 29 15,0 0-176-15,0 1-4 0,11-1-81 16,2-1 75-16,4 1 6 0,3-2 48 16,3 1-3-16,-1 2-45 0,-2-3-29 15,-1 3 29-15,-2 0 36 0,-3 0-36 16,-5 0-41-16,2 3 23 0,-5 2 18 0,2 0 41 15,-2 2 17-15,3 1 0 0,-2 3-17 16,-1 0 26-16,-2 5-3 0,1 0-32 16,0 4 38-16,-2 1 38 0,-3 2-22 0,0-3-10 15,0 2-22-15,0-1-26 0,0-2-7 16,0-4-21-16,0-1 0 0,0-3 0 16,0-1 2-16,0-4-2 0,0 3-1 15,3-5-49-15,0 0-80 0,0-1-179 16,0-3-255-16,-3 0-576 0,0 0-50 15</inkml:trace>
          <inkml:trace contextRef="#ctx0" brushRef="#br0">-51 608 2299 0,'0'0'404'0,"0"2"-279"15,0-1-105-15,0 3-20 0,2 2 0 0,5 6 12 16,-1 1 24-16,7 3 60 0,-2 2-13 16,-4 1 7-16,4 1-55 0,-1-2 13 15,-4 0-32-15,-1-5 38 0,1-1 7 16,-3-4-33-16,0-2-28 0,0-4-261 16,0-2-751-16,0-7-611 0</inkml:trace>
          <inkml:trace contextRef="#ctx0" brushRef="#br0" timeOffset="315.7138">107 964 1543 0,'0'0'618'0,"0"0"-220"16,0-2-70-16,0 1-151 0,3 0-139 15,2 0-38-15,7-2-32 0,4 0 30 16,2-2 2-16,7-3 16 0,-1-1 6 16,2-2-9-16,-1 1-6 0,-5 0-7 15,-5 2-129-15,-1-1-318 0,-6 2-777 16,-5 1-102-16</inkml:trace>
          <inkml:trace contextRef="#ctx0" brushRef="#br0">-465 548 158 0,'0'1'714'0,"0"-1"-281"0,0 0-59 16,0 0-28-16,0 0-68 0,0 0-64 16,0-1-59-16,9-5-112 0,4 0-41 15,5-2 76-15,5-5 70 0,15-4-33 0,4-2-12 16,7-1-7-16,9-2-39 0,7-1-16 15,4 2 23-15,4 1-32 0,-3 4 19 16,-5 2-32-16,-6 6-19 0,-6 2-27 16,-2 4 27-16,-7 0 51 0,-4 1-51 0,-4 1 0 15,-7 0-2-15,-6 0-4 0,-7 0 2 16,-5 5-65-16,-8 1-110 0,-3 2-205 16,-6 4-193-16,-8-1-122 0,-10 2-544 15</inkml:trace>
          <inkml:trace contextRef="#ctx0" brushRef="#br0" timeOffset="801.158">-68 1118 1189 0,'-6'0'472'0,"-2"0"-72"0,3 0 24 16,4 0-30-16,1-1-68 0,0 1-52 16,0 0-52-16,0-1-58 0,0 0-54 0,0 1-79 15,1-3-31-15,5 3-72 16,5-2-38-16,14-1 110 0,8-2 14 0,7-2 30 15,11-1-43-15,4-2 18 0,0 4-17 16,-3-2 26-16,0 1-28 0,-5 2-2 16,-5 0-12-16,-5 2 14 0,-6 2 0 15,-2 0 25-15,-5-1-11 0,-7 2-14 16,-3 0-1-16,-8 0-12 0,-1 0-37 16,-2 0-151-16,-3 0-228 0,0 0-313 15,-9 0-562-15</inkml:trace>
          <inkml:trace contextRef="#ctx0" brushRef="#br0">267 0 1741 0,'1'11'245'0,"-1"0"-232"15,0 1 116-15,0 1 92 0,0-1 66 16,-3 0-55-16,-6-1-40 0,-2-1-38 16,-3 4-65-16,-9 3 20 0,0 4-109 15,-7 2-54-15,-5 4-195 0,-3 0-259 16,-2-1-300-16,-2-2-644 0</inkml:trace>
        </inkml:traceGroup>
        <inkml:traceGroup>
          <inkml:annotationXML>
            <emma:emma xmlns:emma="http://www.w3.org/2003/04/emma" version="1.0">
              <emma:interpretation id="{927594D5-16CF-4BF0-ADFB-520C228AC75F}" emma:medium="tactile" emma:mode="ink">
                <msink:context xmlns:msink="http://schemas.microsoft.com/ink/2010/main" type="inkWord" rotatedBoundingBox="24826,5169 24870,5167 24879,5401 24834,5403"/>
              </emma:interpretation>
              <emma:one-of disjunction-type="recognition" id="oneOf1">
                <emma:interpretation id="interp1" emma:lang="x-none" emma:confidence="0">
                  <emma:literal>1</emma:literal>
                </emma:interpretation>
                <emma:interpretation id="interp2" emma:lang="x-none" emma:confidence="0">
                  <emma:literal>l</emma:literal>
                </emma:interpretation>
                <emma:interpretation id="interp3" emma:lang="x-none" emma:confidence="0">
                  <emma:literal>|</emma:literal>
                </emma:interpretation>
                <emma:interpretation id="interp4" emma:lang="x-none" emma:confidence="0">
                  <emma:literal>Ⅰ</emma:literal>
                </emma:interpretation>
                <emma:interpretation id="interp5" emma:lang="x-none" emma:confidence="0">
                  <emma:literal>I</emma:literal>
                </emma:interpretation>
              </emma:one-of>
            </emma:emma>
          </inkml:annotationXML>
          <inkml:trace contextRef="#ctx0" brushRef="#br0" timeOffset="4.56908E6">186 857 179 0,'-2'0'190'0,"2"1"-63"0,-1 0-16 16,1-1 6-16,-3 3 7 0,3-3-17 15,0 1-35-15,0 1-23 0,-2-2-20 16,1 2-6-16,1 1-20 0,-2 0 17 16,1 0-18-16,1 0-2 0,0-2-2 0,-2 2 2 15,2 0 1-15,-1 0 12 0,-1 0-13 16,2 1-1-16,0-1-19 0,0 1-3 15,-2-2 7-15,2 0 16 0,0 3 39 16,0-1-13-16,0 0 7 0,0-1 3 16,0 0 9-16,0-3 1 0,-1 2-7 15,1-1-3-15,-2-1-7 0,2 3-9 16,0 0-19-16,-1 0-1 0,1 2 0 16,-2-1 1-16,1 1-1 0,1 2 0 15,-2-2-1-15,1 0-1 0,1 2-15 16,-2-2 4-16,2-2 10 0,0 2-10 0,-2-2 12 15,2 2 1-15,0-1 1 16,-3 0 0-16,3-1-1 0,0 1-23 0,0 1-13 16,0 3 25-16,0-2 11 0,0 2 19 15,0-1 7-15,0 0-26 0,0-1-11 0,0-1 11 16,0 0 4-16,0-3 12 0,0 1-3 16,0-1 3-16,0 1-13 0,0 0 1 15,0-2-3-15,0 1-1 0,0 0-62 16,0-1-72-16,0 1-104 0,0-1-218 15,0-1-83-15</inkml:trace>
        </inkml:traceGroup>
        <inkml:traceGroup>
          <inkml:annotationXML>
            <emma:emma xmlns:emma="http://www.w3.org/2003/04/emma" version="1.0">
              <emma:interpretation id="{255DDF2F-078B-45C8-BB9B-460EC3A7236B}" emma:medium="tactile" emma:mode="ink">
                <msink:context xmlns:msink="http://schemas.microsoft.com/ink/2010/main" type="inkWord" rotatedBoundingBox="24822,4707 24985,4701 25005,5249 24842,5255"/>
              </emma:interpretation>
              <emma:one-of disjunction-type="recognition" id="oneOf2">
                <emma:interpretation id="interp6" emma:lang="x-none" emma:confidence="1">
                  <emma:literal/>
                </emma:interpretation>
              </emma:one-of>
            </emma:emma>
          </inkml:annotationXML>
          <inkml:trace contextRef="#ctx0" brushRef="#br0" timeOffset="535.0453">143 401 2136 0,'-3'-3'379'0,"1"3"-183"0,2 0-163 16,0 1-33-16,0 9-184 0,0 6 61 0,6 10 123 15,-1 8 103-15,3 7 65 0,-2 2-139 16,-3 3 42-16,-1 2 6 0,-1-5-38 16,-1-2-20-16,2-5-16 0,-2-7 20 15,1-1 15-15,-1-3-38 0,2-4 0 16,-2-1-74-16,0-3-309 0,0-5-670 16,0-4-381-16</inkml:trace>
          <inkml:trace contextRef="#ctx0" brushRef="#br0" timeOffset="148.1004">158 798 1826 0,'-1'0'527'16,"1"0"-162"-16,0 0-54 0,0 0-103 15,0 0-55-15,1-2-54 0,2 0-99 16,4 1-45-16,2-1 14 0,6-4 30 16,1 4-3-16,4-1-15 0,0 1 7 15,-3 1-1-15,0 1-51 0,-3 0-150 16,-1 1-317-16,-9 4-480 0,-2 1-23 0</inkml:trace>
        </inkml:traceGroup>
        <inkml:traceGroup>
          <inkml:annotationXML>
            <emma:emma xmlns:emma="http://www.w3.org/2003/04/emma" version="1.0">
              <emma:interpretation id="{7C11AB2E-5D9F-416D-A0B7-D2D432EDF68B}" emma:medium="tactile" emma:mode="ink">
                <msink:context xmlns:msink="http://schemas.microsoft.com/ink/2010/main" type="inkWord" rotatedBoundingBox="25338,4275 28198,4171 28241,5341 25381,5445"/>
              </emma:interpretation>
              <emma:one-of disjunction-type="recognition" id="oneOf3">
                <emma:interpretation id="interp7" emma:lang="x-none" emma:confidence="1">
                  <emma:literal/>
                </emma:interpretation>
              </emma:one-of>
            </emma:emma>
          </inkml:annotationXML>
          <inkml:trace contextRef="#ctx0" brushRef="#br0" timeOffset="3506.2892">1789 263 1199 0,'22'4'452'0,"-10"0"-361"0,0 3 56 16,-4-1 61-16,-3 1-27 0,-4-3-16 0,-1 1-19 15,0 2 25-15,0 2 41 0,-9 7-17 0,-6 1-86 16,-2 5-45-16,-5 3-49 16,-1-4-12-16,2-3-3 0,4-3-20 0,5-5-15 15,0-3-38-15,8-3-16 0,1-1 12 16,2-2 19-16,1-1-19 0,0 0-32 15,0 0-33-15,4 0 13 0,3 2 97 16,2 0 6-16,2 4-6 0,-3 0-36 16,2 2-39-16,0 5-32 0,-4 3 19 15,0 7 55-15,-1 3 24 0,-2 5 39 16,-2 4 4-16,-1 2 0 0,0 0 24 16,0 1-25-16,0-2 12 0,2-1 22 15,1-4 11-15,2-2-14 0,-1-5 27 0,1-3-37 16,4-1 63-16,-2-7 2 0,2-3-19 15,-4-5-13-15,5-5 10 0,-2 0 25 16,1 0 55-16,2-10 25 0,3-2-38 16,3-6-58-16,2-9-74 0,1-5-7 15,3-9-365-15,-4-7-1158 0</inkml:trace>
          <inkml:trace contextRef="#ctx0" brushRef="#br0" timeOffset="4270.4477">1987 332 2600 0,'0'-2'357'0,"5"1"-319"16,9-3-35-16,12 1-3 0,5-5 65 15,11-2 11-15,3 0-2 0,3-1 15 16,-1 0-9-16,-1 2-26 0,-2 1-41 15,-7 1-13-15,-1 4 28 0,-11 1 4 16,-2 1-13-16,-14 1-19 0,-3 0 0 0,-6 1 13 16,-1 3 101-16,-15 8-19 0,-10 7 21 15,-7 7-72-15,-13 7-31 0,-12 6-13 16,-4 4-92-16,-1-2-116 0,-2-3-52 0,9-5-60 16,8-5-23-16,12-10 197 15,13-6 133-15,10-8 1 0,9-3 12 0,4-1-123 16,0-2 35-16,0-1 87 0,4-3-99 15,3 1-10-15,2-1 48 0,2-1 13 16,-2-1 19-16,2 2 28 0,0-3 2 16,-2 6 0-16,-3 0 40 0,-3 3 41 15,-3 0-6-15,0 0-17 0,0 5-19 16,0 3-36-16,2 4 20 0,1 5 90 16,0 10 103-16,0 6-67 0,-1 8 79 15,-2 2-55-15,1 1-68 0,-1 1-19 16,2-1-3-16,-2-1-32 0,1-6-10 15,1-3 26-15,0-3-66 0,-1-9 15 0,2-2-13 16,0-4 9-16,0-5 17 0,-3-3-23 16,4-2-6-16,2-5-57 0,-2-1-124 15,3 0-74-15,0-4-120 0,1-2-197 0,3-5-130 16,-2-3-347-16</inkml:trace>
          <inkml:trace contextRef="#ctx0" brushRef="#br0" timeOffset="3830.3102">1970 336 1925 0,'-1'10'250'0,"1"4"-189"16,0 2 69-16,0 1 9 0,0 1 9 16,0 2-54-16,1-1-52 0,2-2 16 15,2 1-46-15,3-5 8 0,-3-1-4 16,1-7-16-16,-2-2-264 0,3-3-705 15,-1-12-468-15</inkml:trace>
          <inkml:trace contextRef="#ctx0" brushRef="#br0" timeOffset="4859.5132">2265 479 1213 0,'0'0'999'0,"0"0"-894"0,0 8-104 0,-3 3 47 15,-2 6 101-15,-6 1 31 0,2 5-48 16,-3 1-67-16,-2 1-4 0,-2-2-29 15,4 0-31-15,-2-3-1 0,2-5 0 16,7-5 0-16,0-3-2 0,2-4-1 16,2-3-16-16,1 0-42 0,0 0-6 0,0-3 15 15,0 3 17-15,1 0 9 0,2 0-19 16,-1 3-42-16,2 6 43 0,1 6 44 16,4 7 35-16,-1 9 1 0,-2 1 51 15,-3 6-39-15,1 1-19 0,-3-5 32 16,2 0-48-16,0-7 7 0,-1-4-17 15,-1-5 17-15,1-8-2 0,-1-6-18 16,3-4-26-16,0-9-112 0,1-7-343 0,0-7-1149 16</inkml:trace>
          <inkml:trace contextRef="#ctx0" brushRef="#br0" timeOffset="3670.6744">2177-87 2704 0,'1'2'305'16,"-1"0"-305"-16,0 1-27 0,2 4-69 15,-1 3 96-15,2 6 10 0,-3 4 51 16,0 4-13-16,0 1-16 0,0-1 6 16,0 2-38-16,-3-2-427 0,-6-3-1184 15</inkml:trace>
          <inkml:trace contextRef="#ctx0" brushRef="#br0" timeOffset="5389.6816">2307 780 831 0,'-19'-22'658'0,"4"6"-172"0,4 2 6 0,5 6-18 16,3 4-125-16,3 3-60 0,0 0-78 15,0 1-108-15,0 0-103 0,4-2-66 16,3 1-28-16,3 1 21 0,6 0 73 16,1 0 1-16,6 0 21 0,-4 0-19 15,-4 0-3-15,-4 1-41 0,-3 7-47 16,-7 4-93-16,-1 4-113 0,-3 4-50 0,-11 3-150 16,-1 0-30-16,-5 0 124 0,-2-2 241 15,7-4 159-15,-3-6 166 0,11-3 335 16,1-4 190-16,6-4-39 0,0 0-184 15,0 0-194-15,10-2-161 0,7-3-110 16,10-2 29-16,10-1-14 0,8-1-18 16,9-1-10-16,-2 1-3 0,-4 1-9 15,3 2-3-15,-7-1-173 0,-1-2-551 16,-4-2-1207-16</inkml:trace>
          <inkml:trace contextRef="#ctx0" brushRef="#br0" timeOffset="5139.5253">2274 577 1537 0,'2'-2'560'0,"1"2"-560"15,6 0 16-15,-1 0 0 0,3 0 72 0,4 3-7 16,-1-1-26-16,0 3 23 0,-1-1 54 16,-2 1-38-16,-1 1-40 0,1-1-28 15,-4 3-24-15,2 4 1 0,-1 2 1 16,1 7 54-16,3 5 25 0,-2 4 33 16,-1 6 22-16,3-2-36 0,-2 1-10 15,-2-4-34-15,1 0 15 0,-3-4-10 16,-2-5-12-16,-1-3 12 0,-2-5-15 15,1-5-33-15,-2-4-11 0,0-3 40 16,0-2 3-16,0 0-3 0,0 0-3 0,0 0-28 16,0 0-13-16,-6-5-205 0,-2-4-243 15,-5-5-117-15,-1 0-238 0,-5-5-11 16,-4-1-217-16</inkml:trace>
          <inkml:trace contextRef="#ctx0" brushRef="#br0" timeOffset="6097.0665">2697 404 3192 0,'3'0'410'0,"0"0"-337"0,9-3-73 16,4-1-44-16,7-3 44 0,10-1 1 16,4-1 33-16,8-4-15 0,0 1 16 15,-3 0-35-15,-3 1 13 0,-4 5-13 16,-7 3-1-16,-5 3-34 0,-7 3-136 0,-13 6-224 15,-3 8-239-15,-8 6-57 0,-17 5-18 16,-4 7-58-16</inkml:trace>
          <inkml:trace contextRef="#ctx0" brushRef="#br0" timeOffset="6480.9515">2853 365 877 0,'2'-7'1563'0,"-2"5"-1221"15,0 2-111-15,0 1-231 0,-2 8-51 16,-1 7 51-16,-4 9 60 0,-6 8 11 16,2 7 92-16,-4 6-46 0,1 3-43 15,0 2 18-15,1-3-73 0,9-6-7 16,1-3 1-16,3-9-7 0,1-8-6 15,9-8-31-15,8-9-68 0,5-6-143 16,5-17-284-16,3-8-708 0,4-11-223 16</inkml:trace>
          <inkml:trace contextRef="#ctx0" brushRef="#br0" timeOffset="6311.3038">2804 671 1532 0,'0'0'345'0,"0"0"-173"0,6 0-13 0,5 0-23 16,3-2 16-16,1 2-23 0,4-3-16 15,0 3-26-15,5 0-16 0,0 0-17 16,-1 0-54-16,-1 0-17 0,1 3 15 15,-6 4-32-15,-2 3 34 0,-1 1 51 16,-6 6 29-16,-2-2 29 0,-4 4 26 16,-2 1 43-16,-3 3 22 0,-10-2-24 15,-1 2-47-15,-6-1-47 0,-3-3-7 16,-3-1-41-16,-1-1-15 0,1-2-7 16,0-6 10-16,8-4-22 0,1-5-62 15,7-4-189-15,0-12-262 0,1-6-612 0,4-13-687 16</inkml:trace>
          <inkml:trace contextRef="#ctx0" brushRef="#br0" timeOffset="5928.9432">2829 80 2190 0,'4'-2'1721'0,"-4"0"-1611"0,0 2-110 15,0 0-176-15,0 2-10 0,3 5 56 16,2 0 130-16,1 4 16 0,0 3 19 16,-1 5-35-16,-2 0-122 0,-3 3-540 15,-3 1-913-15</inkml:trace>
          <inkml:trace contextRef="#ctx0" brushRef="#br0" timeOffset="6944.0649">3114 423 1164 0,'-3'-6'1655'0,"1"6"-1319"15,2 0-71-15,0 0-265 0,0 3-67 16,5 7-147-16,9 5 214 0,6 9 16 16,6 8 96-16,5 7 60 0,4 3-77 15,2 1-25-15,-1-2-29 0,-1-1 32 0,2-2-48 16,-4-2-22-16,-4-6 38 0,-2-3 3 16,-5-5-9-16,-2-3-35 0,-8-8-6 15,0-2-228-15,-5-4-515 0,-4-5-1210 16</inkml:trace>
          <inkml:trace contextRef="#ctx0" brushRef="#br0" timeOffset="6773.0964">3179 246 2925 0,'2'-2'473'0,"-2"2"-295"0,0 0-178 16,0 1-10-16,0 1-9 0,0 1-6 15,0 1-64-15,0 3 47 0,3 3 42 0,1 3 16 16,3 2-12-16,5 0-4 0,0-2-4 16,7 0 4-16,1-3 45 0,3 3-23 15,5-6 13-15,-1 2 19 0,-1-1-19 16,-1 1-25-16,-5 1-10 0,2 1-19 16,-7-1 19-16,-1 1 1 0,-6 1 3 15,1-2 8-15,-7 4 29 0,-2 5 42 16,-2 6 30-16,-10 1 28 0,-7 4-40 15,-5 4 14-15,-6-1-46 0,-1 2-14 0,-3-2-24 16,1-6-18-16,4-2 9 0,4-6-7 16,5-6-15-16,3-5 0 0,1-5-77 15,1-1-123-15,2-2-161 0,1-10-248 16,3-8-422-16,3-8-158 0</inkml:trace>
          <inkml:trace contextRef="#ctx0" brushRef="#br0" timeOffset="1689.3689">685 652 365 0,'-3'0'1586'0,"1"0"-1216"0,0 0-102 16,2 0 18-16,0-1-151 0,0-1-87 16,0 0-22-16,0-1-26 0,5 0-13 15,1-4-32-15,4-2 24 0,5-3 20 16,-4 1-14-16,4 2-17 0,-4 5-10 16,-6 4-29-16,3 3-61 0,-4 13-26 15,-2 10 84-15,0 9 39 0,-2 7 35 16,0 10 35-16,-2 2-19 0,-3 2-16 0,2-9 2 15,0 0 56-15,3-9-22 0,0-8 3 16,0-7 9-16,3-7-9 0,-1-8 9 16,1-6 7-16,0-2 6 0,-1 0 35 15,2-1 26-15,1-8 6 0,6-4 44 0,3-10 15 16,4-9-98-16,2-7-89 0,5-8-2 16,-3-3-36-16,-2-2-41 0,2-1-188 15,-5-3-153-15,-2-2-592 0,4-1 251 16</inkml:trace>
          <inkml:trace contextRef="#ctx0" brushRef="#br0" timeOffset="1381.5368">764 357 1107 0,'0'0'1783'0,"0"0"-1558"0,0 0-219 0,0 0-6 16,0 0-80-16,0 3-13 0,0 2-10 16,-2 6 45-16,-2 2-38 0,-1 5-301 15,-1 2-628-15</inkml:trace>
          <inkml:trace contextRef="#ctx0" brushRef="#br0" timeOffset="2776.0886">951 656 1026 0,'-1'-1'1697'0,"-1"1"-1440"0,2 0-112 15,0 0-145-15,7 8-170 0,5 5 93 16,11 3 77-16,7 9 41 0,5 5 7 15,4 3 7-15,6 5 169 0,-1-3-106 16,0 3-48-16,-2-6-7 0,-6-4-60 16,1-3 13-16,-4-7 21 0,-4 0 27 15,-1-5-29-15,-5-5-35 0,2-2-19 16,-6-3-369-16,-4-3-936 0,-2-3-597 16</inkml:trace>
          <inkml:trace contextRef="#ctx0" brushRef="#br0" timeOffset="2600.8685">968 628 1428 0,'-7'5'631'16,"2"-3"-200"-16,4-2-99 0,1 1-178 15,0-1-83-15,1 0-33 0,7 0-38 0,6 0 13 16,4-3 0-16,12-2 38 0,1-2-10 15,9 0 1-15,-1-2-29 0,-2 1 15 16,-4 0-27-16,-5 1-1 0,-8 3-2 16,-5 3-36-16,-7-1-13 0,-2 2 3 15,-4 0 10-15,-2 5 38 0,0 4 12 16,0 4 116-16,-9 6 51 0,-1 6 27 16,-5 0 11-16,-2 0-138 0,-7 3 15 15,3 0-69-15,-4 0 13 0,3-2-23 0,0-3 3 16,7-7-18-16,-2-2-3 0,6-3-44 15,2-6-85-15,-2-2-173 0,5-3-243 16,-4 0-639-16,3-11-589 0</inkml:trace>
          <inkml:trace contextRef="#ctx0" brushRef="#br0" timeOffset="2095.559">986 193 2370 0,'0'0'349'0,"0"2"-349"16,0 11-103-16,0 5 103 0,0 4 137 16,0 8-15-16,0 1 13 0,0 1-13 0,0-3-4 15,0 2-35-15,0-5-70 0,0 2 25 16,0-1 22-16,0-4 1 0,-4 0-3 15,3-10-58-15,1-3-226 0,0-8-457 0,0-3-1053 16</inkml:trace>
          <inkml:trace contextRef="#ctx0" brushRef="#br0" timeOffset="2340.5905">1057 174 1190 0,'1'-1'1157'0,"1"1"-1157"16,1 0-19-16,3 0-62 0,-1 2 81 15,3 3 45-15,-1 2-12 0,4 0 19 16,-3 4 22-16,1 2 0 0,-2 3 1 16,2 0 28-16,-4 5-49 0,-2-1-5 0,-2-2-14 15,1 0-16-15,-1-2-17 0,2-4-2 16,0-2-27-16,5-2-15 0,0-2 42 16,3-1 6-16,3-3 36 0,-2-1-23 15,1-1 4-15,2 0 25 0,-4 0-48 16,0 0-32-16,-3 0-245 0,-4 0-468 0,-4 0-471 15,-1 6 555-15</inkml:trace>
        </inkml:traceGroup>
        <inkml:traceGroup>
          <inkml:annotationXML>
            <emma:emma xmlns:emma="http://www.w3.org/2003/04/emma" version="1.0">
              <emma:interpretation id="{00C0B007-CCB4-44A6-BAA0-4D04DE68FE4D}" emma:medium="tactile" emma:mode="ink">
                <msink:context xmlns:msink="http://schemas.microsoft.com/ink/2010/main" type="inkWord" rotatedBoundingBox="28449,4370 30094,4310 30137,5508 28493,5568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9114.8569">4805 180 738 0,'0'-6'2844'0,"0"4"-2469"16,0 0-253-16,0 1-115 0,1-1-7 16,5 2-35-16,1 0-21 0,5 0-54 15,5 0 97-15,5 0 13 0,2 0 21 16,3 0-21-16,-5 2-22 0,-7 1-3 15,-1 0 0-15,-6 2 9 0,-5 3 0 16,-2 5 16-16,-1 4 27 0,-1 8 39 16,-12 8 34-16,-8 8-47 0,-10 7-15 15,-8 1-13-15,-4 1 0 0,4-4-23 16,3-8-2-16,10-9-3 0,7-6 0 16,10-12-31-16,6-4 2 0,0-4 10 15,3-3-9-15,0 0 0 0,7-5-20 0,6-1-24 16,4-6 75-16,6-4-1 0,4 1-19 15,0-6 4-15,1 3-37 0,-4 1-1 16,0 1 53-16,-5 6 1 0,-5-1 0 16,1 2-2-16,-4 7 2 0,-4 0-1 0,0 2-18 15,1 0-19-15,-2 4 38 0,0 6 0 16,5 2 28-16,-5 6 7 0,-1 5 31 16,-2 5 13-16,-3 3 0 0,0 3-32 15,-6 1 15-15,-5 0-11 0,2-3-2 16,-2-3-24-16,0-7 7 0,2 0 2 15,-4-7 6-15,1 0-15 0,1-4-25 16,-1-5-50-16,-4-1-221 0,1-5-403 16,1 0-916-16,0-9-115 0</inkml:trace>
          <inkml:trace contextRef="#ctx0" brushRef="#br0" timeOffset="9249.0165">4831 610 3063 0,'0'0'468'0,"0"0"-313"0,0 0-155 16,1 0-53-16,3 0-42 0,3 3-11 15,3 2 106-15,0 0 47 0,8 2-2 16,0 1 12-16,5-2 3 0,-1-1-60 0,1-5-41 16,-2 0-645-16,2-10-1340 0</inkml:trace>
          <inkml:trace contextRef="#ctx0" brushRef="#br0" timeOffset="8220.0545">4071 169 1663 0,'1'-4'485'0,"-1"4"-485"0,2 9-111 16,-2 8 111-16,2 13 88 0,-2 7 68 15,0 10 47-15,0 11-15 0,1 1-31 16,5 4-76-16,4-4 5 0,2-1-66 15,8-4 24-15,7-6-27 0,2-5 2 16,5-7 77-16,2-7-23 0,-2-3 13 16,-1-6 13-16,-1-5-7 0,-4-2-19 15,1-5-4-15,-5-1-2 0,0-3-11 0,-6-2-5 16,4 1 5-16,-5-3-15 0,-5 0 0 16,-4 0 6-16,0 0 22 0,-7 0 21 15,-1 0 50-15,0 0 80 0,-1-6 38 16,-10-7-163-16,-3-5-95 0,-5-10-147 15,-5-8-115-15,5-7-276 0,2-4-519 16,9-6-566-16</inkml:trace>
          <inkml:trace contextRef="#ctx0" brushRef="#br0" timeOffset="8555.2362">4672 29 2525 0,'3'0'576'0,"-3"0"-544"0,0 6-32 16,2 8 0-16,-1 9 64 0,-1 8 137 16,0 7 53-16,-9 6-75 0,-8 2-94 15,1 2 28-15,-6 1-75 0,-1 0 2 16,-2-1-36-16,3-1 29 0,-2 0-33 16,2-4-13-16,7-4-178 0,1-10-327 0,10-8-561 15,4-12-36-15</inkml:trace>
          <inkml:trace contextRef="#ctx0" brushRef="#br0" timeOffset="8688.3192">4616 621 1030 0,'1'17'648'16,"-1"4"-299"-16,0 6-80 0,0 6-59 15,0 1 9-15,0 1-16 0,0 1-14 16,0-10-90-16,2-3-73 0,0-10-26 16,1-8-4-16,1-5-8 0,6-3 10 15,2-12-43-15,5-10-240 0,3-6-1099 16</inkml:trace>
          <inkml:trace contextRef="#ctx0" brushRef="#br0" timeOffset="7573.6224">3770 255 2069 0,'2'6'637'0,"1"11"-637"16,3 10-3-16,-1 14 3 0,2 22 90 15,0 16 119-15,-1-3-17 0,-2-10-100 16,-2-14-12-16,-2-17 19 0,1 5-17 16,-1 1-66-16,2-7-16 0,-2-4 22 15,0-9-22-15,0-10-85 0,0-7-417 16,0-8-907-16,0-12-180 0</inkml:trace>
          <inkml:trace contextRef="#ctx0" brushRef="#br0" timeOffset="7946.1825">3858 738 1064 0,'-3'6'1098'0,"2"-5"-775"0,1-1-61 16,0 0-124-16,0 0-70 0,0 0 15 15,3-1-3-15,3-1-22 0,11-7-39 0,10 0 32 16,8-6 10-16,9-7-49 0,11-1 33 15,3-3-44-15,-2-2 12 0,-4 1-11 16,-4 5 0-16,-4 1 0 0,-7 4-1 16,-6 5 21-16,-8 2-4 0,-9 4-18 15,-7 4 0-15,-7 2 27 0,0 0 81 16,-4 2 31-16,-8 4-32 0,-10 6-28 16,-10 6-67-16,-12 5-12 0,-8 5-15 15,-9 3-99-15,-2-2-196 0,2-5-195 16,7-6-314-16,7-11-591 0,13-7 688 15</inkml:trace>
          <inkml:trace contextRef="#ctx0" brushRef="#br0" timeOffset="7709.7581">3922 437 1738 0,'0'-12'1823'0,"0"5"-1649"16,0 3-114-16,0 1-60 0,0 2-48 16,0 1-31-16,0 0-28 0,6 0-14 15,5 0 118-15,0 0 2 0,4 1-12 16,-1 5-76-16,-1 2-272 0,-7 5-764 15,-4 4-174-15</inkml:trace>
          <inkml:trace contextRef="#ctx0" brushRef="#br0" timeOffset="9594.7973">5409 105 2180 0,'0'-25'388'0,"-3"12"-194"15,0 8 114-15,1 5-308 0,2 10-42 16,0 10 42-16,0 14 74 0,0 12 38 16,0 21 47-16,0 21-22 0,-1 19 6 15,-4 1-49-15,2-4-9 0,0-18-31 16,0-14-4-16,3-19-9 0,-2-16 17 16,1-11-58-16,-2-6 0 0,-5 2 69 15,-9 5-9-15,-8 2 55 0,-14 0 0 0,-12 0-56 16,-31 5-27-16,-37 3-32 0,-50 0-100 15,-27-8-120-15,-19-10-333 0,-7-17-588 16,6-2-1251-16</inkml:trace>
          <inkml:trace contextRef="#ctx0" brushRef="#br0" timeOffset="9375.0293">5209 505 2533 0,'2'0'537'0,"-2"0"-495"0,3 5-42 15,0 0-119-15,2 3 119 0,-1 2 87 16,-1 2-11-16,2 0-15 0,1-2-19 16,-1-3-4-16,1-3-38 0,0-4-219 0,4-1-432 15,4-12-673-15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7:07.7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C473A2-943F-4213-8864-80C9D595EF3E}" emma:medium="tactile" emma:mode="ink">
          <msink:context xmlns:msink="http://schemas.microsoft.com/ink/2010/main" type="writingRegion" rotatedBoundingBox="19395,6687 24565,5985 25030,9420 19860,10121"/>
        </emma:interpretation>
      </emma:emma>
    </inkml:annotationXML>
    <inkml:traceGroup>
      <inkml:annotationXML>
        <emma:emma xmlns:emma="http://www.w3.org/2003/04/emma" version="1.0">
          <emma:interpretation id="{CED3B131-F5CD-4B33-88BC-BB2F8294F18E}" emma:medium="tactile" emma:mode="ink">
            <msink:context xmlns:msink="http://schemas.microsoft.com/ink/2010/main" type="paragraph" rotatedBoundingBox="19639,6463 23903,6150 23987,7304 19724,7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22DDF3-546A-4B45-85DC-1C469E2464B2}" emma:medium="tactile" emma:mode="ink">
              <msink:context xmlns:msink="http://schemas.microsoft.com/ink/2010/main" type="line" rotatedBoundingBox="19639,6463 23903,6150 23987,7304 19724,7617"/>
            </emma:interpretation>
          </emma:emma>
        </inkml:annotationXML>
        <inkml:traceGroup>
          <inkml:annotationXML>
            <emma:emma xmlns:emma="http://www.w3.org/2003/04/emma" version="1.0">
              <emma:interpretation id="{0AE584A6-9818-4A8F-966C-C7BC470DF2EE}" emma:medium="tactile" emma:mode="ink">
                <msink:context xmlns:msink="http://schemas.microsoft.com/ink/2010/main" type="inkWord" rotatedBoundingBox="19650,6616 20568,6549 20635,7463 19717,7531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120-145 2709 0,'3'-3'171'0,"2"3"-168"0,2 0-3 16,6 0 84-16,4 0-81 0,3 0 62 0,6 0 95 15,5-3-32-15,2 0-71 0,1-4-6 16,3 1 0-16,-3-2-20 0,-1 0-8 16,-4 3 5-16,-5 2-28 0,-7 2-19 15,-5 1 18-15,-4 3-2 0,-4 3-26 16,3 8 29-16,-4 1 45 0,0 6 37 15,-2 7 13-15,-1 5 12 0,0 6-16 16,0 2-75-16,0-2-1 0,-1-1 26 0,-1-3 9 16,1-4-50-16,1-6 0 0,0-3 21 15,-2-3-21-15,1-3-2 0,1-5 1 16,-5 0-30-16,3-3-88 0,1 0-99 16,-4-3-102-16,-1-1-169 0,-3-2-299 15,-2-2-797-15</inkml:trace>
          <inkml:trace contextRef="#ctx0" brushRef="#br0" timeOffset="756.2071">228-79 2400 0,'-1'0'307'0,"-1"0"-284"0,2 7-23 16,0 11-68-16,0 9 68 0,5 13 142 15,0 11-20-15,1 6 22 0,0 7-83 16,0 0-23-16,0-1-9 0,1-2-3 16,0-9-7-16,-1-9-19 0,2-7-47 15,-3-10 47-15,-4-8 32 0,6-5-13 16,-4-3 3-16,-3-6-2 0,1-1-20 16,-1-3-56-16,0 0-75 0,2 0-109 15,-2-3-209-15,1 1-311 0,-1-1-757 16</inkml:trace>
          <inkml:trace contextRef="#ctx0" brushRef="#br0" timeOffset="537.9906">314 419 747 0,'-7'3'733'0,"7"-3"-164"0,0 0-173 16,0-2-132-16,0 1-55 0,2-1 0 16,1-1-21-16,2-3-67 0,1 3-121 15,3-4-108-15,4 0-84 0,-1-3 106 16,5 0-168-16,-3-4-201 0,0 3-84 0,-3 1-517 15,-7-1 310-15</inkml:trace>
          <inkml:trace contextRef="#ctx0" brushRef="#br0" timeOffset="431.5496">490 0 766 0,'0'0'525'15,"0"0"12"-15,0 2-50 0,-1 2-144 16,-5 1-112-16,-2 4-77 0,-5 1-74 16,-4 6-77-16,0 4-3 0,-3 1-17 15,0 2-22-15,3-1-70 0,-2 2-84 16,1-1-23-16,1-2 22 0,0-1 16 15,0-6 104-15,4-4 74 0,2-3 74 0,7-3 43 16,2-4 64-16,2 0 38 0,0 0-29 16,0 0-71-16,3 0-74 0,3-6-45 15,7 0-10-15,4-2 10 0,6-1 71 16,5-3-23-16,3 0-48 0,0 0 9 16,-3 3-10-16,-2-2 1 0,-6 5-41 15,-2 1-14-15,-9 5-60 0,-1 0-36 0,-7 3-65 16,-1 9-69-16,-9 6 153 0,-2 3 5 15,-9 4-134-15,1 3 83 0,-2 0-210 16,-4 1-29-16,-2-1-131 0,6-3 297 16</inkml:trace>
          <inkml:trace contextRef="#ctx0" brushRef="#br0" timeOffset="1046.1779">204 729 1699 0,'-4'3'517'0,"3"-3"-278"0,-1 2 139 0,2-1-29 16,0 1-138-16,0-2-75 0,0 0-57 16,3 0-31-16,2 0-48 0,6-5-60 15,3-1 60-15,6-5 72 0,5-3 11 16,4-4 14-16,2-5-72 0,-1-2 35 15,-4-1-41-15,-3 3-19 0,-2-2-19 16,-8 9 0-16,1 0-50 0,-4 4 41 16,-6 4-32-16,3 3 35 0,-6 2 25 15,1 3 31-15,-2 0 7 0,0 0 6 16,0 0-12-16,0 0-4 0,0 0-22 0,0 3-6 16,0 0-72-16,0-1-4 0,0 1 13 15,0 0-13-15,0 2 76 0,1 2 43 16,2-1-43-16,2 1-142 0,0-4-151 15,-1-1-233-15,-1-2-492 0,4-3-244 0</inkml:trace>
          <inkml:trace contextRef="#ctx0" brushRef="#br0">4 2 3066 0,'-2'-2'325'16,"0"0"-258"-16,2 2 139 0,0 0-13 0,0 0-137 15,0 4-56-15,4 2-75 0,3 4 18 16,3 8 57-16,7 7 104 0,0 5-31 15,0 4-71-15,-2 0 53 0,-1 1-21 16,-3-3-34-16,1-3 35 0,-4-2-35 16,-2-7-16-16,-1-6-197 0,0-7-132 15,-2-7-194-15,-2-3-513 0,-1-13-195 16,0-6 575-16</inkml:trace>
          <inkml:trace contextRef="#ctx0" brushRef="#br0" timeOffset="164.9493">253 66 1481 0,'-12'-7'1489'0,"1"2"-1377"0,3 1 13 16,2 1 206-16,3 2-82 0,3 1-145 0,0 0-85 16,0 0-19-16,0 0-75 0,4 1-89 15,7 2-128-15,3 1 177 0,6-1 51 16,5 1-298-16,2-4-213 0,-1 0-117 0,0-6-369 15,-1-3 551-15</inkml:trace>
          <inkml:trace contextRef="#ctx0" brushRef="#br0" timeOffset="1465.6968">613-85 1439 0,'-5'-8'1212'0,"2"6"-967"0,1 0 69 16,2 2-53-16,0 2-261 0,0 4-95 16,0 6-3-16,5 11 98 0,0 8 258 15,1 13-56-15,-3 6-54 0,0 5-7 16,-3 3-75-16,0-1 6 0,0 1-26 15,-1-3-18-15,-2-2 15 0,1-8-42 16,2-6 20-16,0-9-21 0,0-6-51 16,0-8-89-16,0-7-108 0,0-4-106 15,0-5-156-15,0 0-474 0,2-7-148 16</inkml:trace>
          <inkml:trace contextRef="#ctx0" brushRef="#br0" timeOffset="1273.8406">504 225 2404 0,'0'-2'621'0,"0"1"-314"0,0 0 55 0,2 0-92 16,1 1-166-16,3-2-82 0,2-2-19 16,4 0 22-16,5-4 47 0,8 0-19 15,1-1-16-15,2 0-12 0,-1-2-23 16,1 2 0-16,-5-1-2 0,-4 2-26 16,-2-2-64-16,-5 3-88 0,-3 4-200 15,-4 0-170-15,-5 3-254 0,0-3-519 16</inkml:trace>
          <inkml:trace contextRef="#ctx0" brushRef="#br0" timeOffset="1643.1172">636 373 2446 0,'0'0'521'0,"0"0"-271"0,0 3-65 0,2 2-118 16,2 5-39-16,6 4 1 0,4 6 47 0,6 1-10 16,4 4 73-16,6 1-38 0,2-1-45 15,1-2-45-15,-2 0-9 0,-3-4 30 16,-3-2-32-16,-4-5 3 0,-2-4 16 16,-5-2-6-16,-5-6-13 0,-2 0-144 15,-3-5-150-15,-2-5-180 0,-2-8-131 16,0-6-817-16</inkml:trace>
          <inkml:trace contextRef="#ctx0" brushRef="#br0" timeOffset="1782.537">774-212 3345 0,'0'-10'572'0,"-2"8"-427"0,2 2 60 16,0 0-9-16,0 0-196 0,0 2-62 15,2 1-93-15,6 6-73 0,7 1 73 16,9 7 153-16,0 5-245 0,9 2-490 15,-7 3-895-15</inkml:trace>
        </inkml:traceGroup>
        <inkml:traceGroup>
          <inkml:annotationXML>
            <emma:emma xmlns:emma="http://www.w3.org/2003/04/emma" version="1.0">
              <emma:interpretation id="{BE621964-1EB5-4746-ABB8-075EE390DE5B}" emma:medium="tactile" emma:mode="ink">
                <msink:context xmlns:msink="http://schemas.microsoft.com/ink/2010/main" type="inkWord" rotatedBoundingBox="20866,6373 23604,6172 23687,7298 20949,7499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3734.5119">1985-30 2156 0,'0'0'1060'0,"0"0"-964"0,0-1-26 16,5 0 64-16,4-5-131 0,8-2-1 15,8-3 80-15,6-5-34 0,4-1-17 0,6 0 32 16,-6 1-52-16,1-1-11 16,-8 6-1-16,-3 3 0 0,-10 1-2 0,-4 5-16 15,-6 1 0-15,-4 1-13 16,-1 0 1-16,0 5-11 0,0 3-24 0,-1 6 66 15,-6 8 59-15,-2 6 23 0,-6 8 25 16,-2 5-66-16,-4 2 10 0,-2-2-4 0,3-2-47 16,1-3 1-16,-1-3 1 0,8-4-4 15,1-1-48-15,2-6-177 0,6-4-27 16,3-8-203-16,0-6-357 0,7-4-474 16,6-11 457-16</inkml:trace>
          <inkml:trace contextRef="#ctx0" brushRef="#br0" timeOffset="4166.6935">2179 274 2757 0,'-2'-2'437'16,"2"2"-268"-16,0 0-47 0,0 0-122 16,5 4-102-16,7 2 48 0,5 2 54 0,6 6 48 15,7 0 38-15,1 4-45 0,1-1-22 16,-1-3-19-16,-1 3-6 0,-2-6-255 15,-5-3-336-15,-6-6-543 0,-1-2-379 16</inkml:trace>
          <inkml:trace contextRef="#ctx0" brushRef="#br0" timeOffset="4029.3467">2360 164 1054 0,'0'5'1679'0,"0"2"-1541"0,0 1-96 16,0 0 128-16,0 3 31 0,0 1-35 15,0 0-14-15,0-3-35 0,0 1 15 16,0 3-9-16,0 2-57 0,0 1-13 16,-5 3-28-16,-1 0-13 0,-2-1-12 15,1-2-34-15,-3 0-170 0,-2-2-168 0,1-3-174 16,-3-3-251-16,0-5-593 0,3-3 603 15</inkml:trace>
          <inkml:trace contextRef="#ctx0" brushRef="#br0" timeOffset="3458.1294">2234-364 1647 0,'2'0'1973'0,"0"0"-1929"0,-1 3-44 0,2 2-54 15,0 1-31-15,5 4 85 0,1 2 0 16,1-1 0-16,1 2 0 0,-2 0 13 16,0-1-13-16,-3 2-222 0,1 1-377 0,-7-1-791 15</inkml:trace>
          <inkml:trace contextRef="#ctx0" brushRef="#br0" timeOffset="3845.1278">2293 66 1648 0,'7'-7'815'0,"-4"5"-551"16,-3 2-83-16,4 0-85 0,4 0-96 0,1 0-17 16,2 0 17-16,5 2 2 15,-2 0-2-15,3-2-35 0,-5 1-297 0,2-1-449 16,-6 0-945-16</inkml:trace>
          <inkml:trace contextRef="#ctx0" brushRef="#br0" timeOffset="2668.6172">1252 186 30 0,'-2'6'2197'15,"0"-4"-1877"-15,2-2-91 0,0 0 124 0,0 0-146 16,0 0-114-16,4 0-33 0,-1 0-60 16,1 0-6-16,1 0-48 0,1 0 19 15,7 0 35-15,-1 6 22 0,2 1-22 16,-2 6-10-16,-4 3 10 0,1 6 0 16,-4 4 13-16,-2 6 28 0,-1 2 20 0,-2 0-17 15,0-3-22-15,0-2 32 0,1-5-53 16,1-4 1-16,1-7-1 0,2-2 15 15,-4-6-3-15,5-4-10 0,-3-1 19 16,0-1 6-16,5-9-15 0,0-5 6 16,6-9 3-16,3-9-22 0,5-10-129 15,-1-6-348-15,-2-10 130 0,3 0 35 16,-5-5-99-16,-3-4 222 0,-5-9-355 16,2 7 544-16,-3 4 335 0,-2 4 24 15,-2 22 49-15,4 5-38 0,-5 13-7 16,-1 11-10-16,-1 8-107 0,-1 3-227 0,0 11-19 15,2 6-135-15,0 12 135 0,-1 13 116 16,-1 24 23-16,0 16-33 0,-8 15-56 16,-3 1 3-16,1-13-9 0,0-22 52 15,4-20-24-15,1-14-72 0,5-6 0 16,-1 3 15-16,-1-3-14 0,2 2 15 16,0-10-16-16,0-4-31 0,0-7-84 0,0-4-91 15,0 0-52-15,2-8-13 0,1-7-58 16,5-6-46-16,0-8-115 0,4-8-160 15,0-3-14-15,1 1 64 0,1 3 600 16,-5 9 65-16,0 9 574 0,-4 9-53 16,-4 2-8-16,3 5-142 0,2 2-182 15,-2 0-122-15,7 0-17 0,3 3 25 0,6 3 38 16,8 2-23-16,2 5-66 0,4 1-86 16,5 8 101-16,-2-1-70 0,3 1 17 15,-3 1-51-15,4-4 2 0,-7 0 35 16,-3-6-35-16,-3-1 20 0,-10-1-22 15,-1-6-100-15,-6-2-206 0,-6 0-302 16,-5-3-1105-16</inkml:trace>
          <inkml:trace contextRef="#ctx0" brushRef="#br0" timeOffset="2086.2937">1281-85 261 0,'5'-1'3313'0,"-2"1"-3017"0,-3 0-195 15,0 0-61-15,1 1-40 16,2 2-169-16,2 3 56 0,1 4 113 0,0 2 0 16,2 1-143-16,0 3-187 0,-3-1-403 15,1 0-502-15</inkml:trace>
          <inkml:trace contextRef="#ctx0" brushRef="#br0" timeOffset="4502.4977">2464-175 2815 0,'-9'-14'503'16,"2"7"-363"-16,3 4 161 0,2 2 60 15,2 1-240-15,0 0-121 0,0 0-23 16,0 0-24-16,6 0-37 0,5 5 21 16,9 1 63-16,4-1 22 0,5 1 28 15,4 0-22-15,-2-3 9 0,1-3-33 16,-4 0 27-16,-3 0 6 0,-6-3-15 16,-2 0-10-16,-7 3-12 0,-5 0-21 0,0 0-14 15,-5 0 4-15,0 1 3 0,0 4-6 16,-3 3 6-16,-2 5 28 0,-3 12 65 15,-9 8 1-15,-3 6-26 0,-5 9-40 16,-6 2 25-16,-1 2-25 0,1-3 0 0,3-7 0 16,3-6 0-16,8-8 0 0,5-6-14 15,2-6-11-15,6-4-16 0,0-4-71 16,4-3-95-16,0-5-71 0,0 0-122 16,0-2-114-16,4-9-139 0,3-8-616 15,0-5 496-15</inkml:trace>
          <inkml:trace contextRef="#ctx0" brushRef="#br0" timeOffset="4667.2268">2515-11 2934 0,'0'-4'470'0,"0"3"-216"16,0 1 64-16,0 0-240 0,0 0-78 15,0 8-106-15,9 3 27 0,7 11 79 16,4 3 60-16,5 7 37 0,0 2-50 16,4 2-46-16,1-2 34 0,-1 0-7 15,-1-5-17-15,-2-2-10 0,-2-1 17 16,-1-8-18-16,-5-1-69 0,-2-3-163 0,-2-4-246 15,-6-4-548-15,1-2-854 16</inkml:trace>
          <inkml:trace contextRef="#ctx0" brushRef="#br0" timeOffset="5644.2846">2929 192 89 0,'-17'8'1642'0,"9"-2"-1400"0,7-4-51 0,1-2 242 16,0 0-111-16,9 0-148 0,6-5 49 16,6-3-61-16,7-1-70 0,7-3-54 15,4-3-37-15,3 2 18 0,1-4-19 16,1 0 12-16,-6 1-12 0,3 2-22 16,-10 1-35-16,-7-1-137 0,-5 5-173 15,-13 1-317-15,-6 3-827 0,0 0 706 0</inkml:trace>
          <inkml:trace contextRef="#ctx0" brushRef="#br0" timeOffset="6024.7076">3135 288 3007 0,'-20'-6'313'16,"0"6"-198"-16,3 0 110 0,0 0-29 15,1 3-134-15,2 7-40 0,0 2 10 16,0-1 15-16,2 6-17 0,1-2-30 16,2 1-25-16,3-1-28 0,3-4-89 15,3-3-132-15,0-3-109 0,6-5-185 0,6-2-198 16,4-10-552-16</inkml:trace>
          <inkml:trace contextRef="#ctx0" brushRef="#br0" timeOffset="4933.9256">2963-310 2715 0,'2'6'714'16,"1"-1"-613"-16,0 7-98 0,2 6 121 0,4 8 27 15,0 4-44-15,0 0-66 0,2 2-41 16,-1-4 35-16,-1-6-35 0,-3-3 21 15,0-6-21-15,-1-5-12 0,-2-4-195 16,0-4-192-16,-1-9-184 0,-2-10-733 16</inkml:trace>
          <inkml:trace contextRef="#ctx0" brushRef="#br0" timeOffset="5505.912">3030-284 989 0,'-6'-10'2137'16,"2"3"-1949"-16,4 4-35 15,0 0 59-15,8 0-183 0,6 1-14 0,5-4 33 16,7 1 30-16,5 1-9 0,0-1-40 15,2 3-29-15,-4 2-13 0,-2 0-31 0,-4 2 32 16,-6 5-4-16,-2 0 3 16,-5 2-12-16,-9 3-47 0,-1 3-26 0,-8 4 9 15,-10 7-60-15,-9 3-74 16,-5 1-95-16,-4 3-17 0,-6 0-205 16,-1 0 116-16,7-7 314 0,8-8 110 0,11-6 670 15,8-5-40-15,6-7-261 0,3 0-228 16,2 0-49-16,8-2-9 0,6-5 6 15,4 0 37-15,8-2-9 0,5-2-38 16,2 0-32-16,1 1-26 0,-2 1-21 0,-2 1-1 16,-2 3-15-16,-4-1 1 0,-6 5-4 15,-6 1-10-15,-4 0-15 0,-9 1-95 16,-1 7-143-16,-9 3 104 0,-10 3 56 16,-9 8-99-16,-9 1-147 0,-9 6-182 15,-12 6-73-15,1 3-700 0</inkml:trace>
          <inkml:trace contextRef="#ctx0" brushRef="#br0" timeOffset="5167.8285">3036-543 300 0,'0'-1'2814'0,"0"1"-2578"0,0 0-217 15,6 0-38-15,0 1 10 0,5 5 9 0,3 2 85 16,3-1 17-16,3 1-51 0,1 3 6 16,3 2-17-16,1 3-39 0,3 4 17 15,-2 7 1-15,2 3 15 0,-3 8 36 16,-5 3-42-16,-1 6-3 0,-7-3 32 16,1 1-55-16,-4-5 16 0,-3-5-18 0,-3-5 0 15,0-9 0-15,-1-6-1 0,-2-6-49 16,0-5-76-16,0-4-108 0,-2 0-126 15,-4-5-328-15,-8-3-902 0</inkml:trace>
          <inkml:trace contextRef="#ctx0" brushRef="#br0" timeOffset="5859.9702">3121-378 2475 0,'-9'-16'290'0,"1"8"-36"16,2 5 129-16,4 3-148 0,2 0-226 15,0 11-9-15,0 8-57 0,4 16 57 16,8 23 133-16,2 27-73 0,9 25-16 15,-1 6-12-15,-4-7 27 0,1-14-21 0,-7-16-23 16,1-18-14-16,-5-12 23 0,-2-19-21 16,-2-5-2-16,3-1 0 0,-1-2-1 15,-1 0-9-15,-1-11-48 0,-1-2-116 0,-1-9-121 16,-1 0-144-16,2-10-235 0,1-4-495 16</inkml:trace>
          <inkml:trace contextRef="#ctx0" brushRef="#br0" timeOffset="6215.7996">3179 184 2166 0,'0'0'807'16,"0"0"-570"-16,1-2-33 0,1 2 34 16,-1-1-131-16,2 1-60 0,7 0-47 15,4 0 1-15,9 6 59 0,11 7 28 16,9 5-16-16,15 5-44 0,4 7 26 15,8 3 5-15,-2 0-22 0,0 1-3 16,-3-3-24-16,-8-3-10 0,-4-6 0 16,-8-3 3-16,-5-2-3 0,-4-4-115 15,-6-4-202-15,-4-4-254 0,-6-5-887 16,-4 0-333-16</inkml:trace>
        </inkml:traceGroup>
        <inkml:traceGroup>
          <inkml:annotationXML>
            <emma:emma xmlns:emma="http://www.w3.org/2003/04/emma" version="1.0">
              <emma:interpretation id="{7A1FEE56-4F92-41D8-BE77-2B8F57A83127}" emma:medium="tactile" emma:mode="ink">
                <msink:context xmlns:msink="http://schemas.microsoft.com/ink/2010/main" type="inkWord" rotatedBoundingBox="23980,7292 23986,7291 23987,7304 23981,7305"/>
              </emma:interpretation>
            </emma:emma>
          </inkml:annotationXML>
          <inkml:trace contextRef="#ctx0" brushRef="#br0" timeOffset="6329.785">4321 509 3512 0,'3'1'473'16,"-3"-1"-310"-16,0 0-163 0,0 2-59 16,0-1-192-16,0 1-186 0,0 1-332 15,-6 1-804-15</inkml:trace>
        </inkml:traceGroup>
      </inkml:traceGroup>
    </inkml:traceGroup>
    <inkml:traceGroup>
      <inkml:annotationXML>
        <emma:emma xmlns:emma="http://www.w3.org/2003/04/emma" version="1.0">
          <emma:interpretation id="{B07E6275-D4F2-4735-A81F-21ECF0E01531}" emma:medium="tactile" emma:mode="ink">
            <msink:context xmlns:msink="http://schemas.microsoft.com/ink/2010/main" type="paragraph" rotatedBoundingBox="19607,8251 24777,7550 25030,9420 19860,101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FFDB63-EAE3-4839-A509-EA8A9ED98354}" emma:medium="tactile" emma:mode="ink">
              <msink:context xmlns:msink="http://schemas.microsoft.com/ink/2010/main" type="inkBullet" rotatedBoundingBox="19626,8393 20953,8213 21093,9251 19767,9431"/>
            </emma:interpretation>
          </emma:emma>
        </inkml:annotationXML>
        <inkml:trace contextRef="#ctx0" brushRef="#br0" timeOffset="8674.6403">377 1673 3101 0,'0'0'303'0,"-6"0"-223"15,-2 4-80-15,-1 11 130 0,0 10-92 16,-7 16-35-16,-7 26 32 0,-8 23 15 15,-9 19 86-15,4-4-58 0,5-23-25 0,11-23-3 16,7-23 10-16,1-2-45 0,-1 1-3 16,3-2-11-16,-1-3-2 0,5-13-37 15,2-10-118-15,4-7-49 0,0-11-35 16,10-11-130-16,2-16 14 0,8-19-83 16,7-28 14-16,4-22-116 0,-2-2 398 15,-7 8 143-15,-8 17 65 0,-6 23 111 0,-4 12 9 16,-2 13 219-16,1 7-216 0,-2-1 68 15,6 4-53-15,-4 0-110 0,0 13 26 16,1 10-112-16,1 3-7 0,4 9-122 16,7 10 106-16,7 10 16 0,8 12 83 15,13 19 62-15,5 21-56 0,4 17 20 16,0 3 9-16,-10-10-67 0,-13-23-22 16,-12-23 18-16,-9-13-47 0,1-5 19 0,-3 1 20 15,0 2-14-15,-4-5 7 0,3-7-13 16,-4-7 9-16,-2-2 7 0,0-6-3 15,-7-3-32-15,-2 0-111 0,-10 0-112 16,-2 0-90-16,-9-9-53 0,-4-1-45 16,-6-4 246-16,3-8 52 0,-5-3 113 15,0-5 243-15,3-3-62 0,2-5 81 16,6 4-27-16,6 2-27 0,5 6 73 16,11 8-97-16,2 4-10 0,7 7-63 15,0 4-111-15,13-1-129 0,9-1 6 0,9 0 43 16,9-1 80-16,8-2-2 15,8-2-10-15,1 0-157 0,-4 2-198 0,-4 3-605 16,-8 0-895-16</inkml:trace>
        <inkml:trace contextRef="#ctx0" brushRef="#br0" timeOffset="9603.5212">1298 1495 3566 0,'-2'-21'240'0,"-13"3"-170"0,-7 8-26 16,-1 5 87-16,-3 5-112 0,-4 5-19 15,-5 13-63-15,-7 10 13 0,-6 11 16 0,1 12 9 16,2 5 3-16,5 3 3 0,9 0-16 15,6 1 16-15,10-8-12 0,5-6 28 16,10-7-22-16,6-8-22 0,13-4-26 16,9-8 23-16,8 0 50 0,10-3 19 15,4-2-18-15,6 0 18 0,-2-4 12 16,-5 1-18-16,-2 1-13 0,-10-4 60 16,-6 1-41-16,-4-2 22 0,-10-1-7 15,-5 0 36-15,-6 0 30 0,0 1-31 16,-6-1-25-16,0 2 15 0,-9 6 60 0,-5 4-1 15,-9 6-44-15,-8 4-40 0,-9 5-12 16,-5 3-10-16,-3 3-12 0,-2-1-15 16,2-2-29-16,6-3-46 0,9-9 47 15,12-8 24-15,15-11-71 0,6-5-260 16,13-8-447-16,9-12-416 0,15-8-643 16</inkml:trace>
      </inkml:traceGroup>
      <inkml:traceGroup>
        <inkml:annotationXML>
          <emma:emma xmlns:emma="http://www.w3.org/2003/04/emma" version="1.0">
            <emma:interpretation id="{8CA96B5D-2052-4C58-BB84-CFA748FE4397}" emma:medium="tactile" emma:mode="ink">
              <msink:context xmlns:msink="http://schemas.microsoft.com/ink/2010/main" type="line" rotatedBoundingBox="21276,8025 24777,7550 25030,9420 21530,9894"/>
            </emma:interpretation>
          </emma:emma>
        </inkml:annotationXML>
        <inkml:traceGroup>
          <inkml:annotationXML>
            <emma:emma xmlns:emma="http://www.w3.org/2003/04/emma" version="1.0">
              <emma:interpretation id="{5DD9BEEC-4A88-4B17-9E28-C5615B30FED6}" emma:medium="tactile" emma:mode="ink">
                <msink:context xmlns:msink="http://schemas.microsoft.com/ink/2010/main" type="inkWord" rotatedBoundingBox="21276,8025 24127,7638 24325,9099 21475,9485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11417.8282">1935 1326 2483 0,'2'0'281'15,"-2"0"-259"-15,0 3-18 0,0 7 57 0,0 10 48 16,-6 8-6-16,-5 8 47 0,-3 7-22 16,-3 3-4-16,-3 5-39 0,-2 3-56 15,3 3-1-15,-1 3-27 0,2-2-1 16,0 2-25-16,1-5-95 0,7-2-107 15,-1-5-199-15,4-13-308 0,6-10-405 16</inkml:trace>
          <inkml:trace contextRef="#ctx0" brushRef="#br0" timeOffset="11584.2121">1991 1853 1837 0,'3'18'630'0,"-1"8"-488"0,-1 6-139 16,1 6 62-16,4 6 73 0,-3 2-54 0,0-2-26 15,0-2 9-15,0-4-6 16,1-3-58-16,0-7-3 0,-1-10-16 0,2-8-86 16,3-9-252-16,-1-4-365 0,1-18-863 15</inkml:trace>
          <inkml:trace contextRef="#ctx0" brushRef="#br0" timeOffset="12527.3868">2075 1947 2767 0,'-13'-5'376'16,"10"2"-249"-16,2 2 80 0,1 1-207 0,1 0 0 15,12 4-98-15,7 4 98 0,11 1 121 16,11 4-1-16,7-1-118 0,9 1 39 16,4 1 7-16,6-1-7 0,-3 0-41 15,0-3-90-15,0-3-202 0,-6-3-233 16,-3-4-453-16,-8 0-661 0</inkml:trace>
          <inkml:trace contextRef="#ctx0" brushRef="#br0" timeOffset="12169.1348">2127 1740 1784 0,'-63'-59'1154'0,"77"52"-1154"16,9 1 0-16,8-4 86 0,11-2-31 15,6 2-20-15,2 1 29 0,-1 1 41 16,-2 0-6-16,-4 1 22 0,-6 3-7 15,-6 2-22-15,-6 2-90 0,-8 0-2 16,-3 0-1-16,-8 0-18 0,-4 2 15 16,-2 8 4-16,-6 5 52 0,-13 5 36 15,-4 8-37-15,-13 6-26 0,-6 6-25 16,-7 2-11-16,-1 2-45 0,2-3-11 16,6-8 4-16,10-8 63 0,10-10 25 15,11-10 72-15,6-4-59 0,5-1-38 16,0-8-91-16,0-5-51 0,5-10-240 0,6-7-25 15,3-4-86-15,3-4-190 16,0-1-446-16</inkml:trace>
          <inkml:trace contextRef="#ctx0" brushRef="#br0" timeOffset="11904.899">2127 1740 2122 0,'0'2'653'16,"2"1"-616"-16,1-1-36 0,2 4 69 16,1 0 33-16,2 2-52 0,-1 0-29 15,0 0-19-15,0-3 0 0,-2-1 16 16,0-1-19-16,-2-2-219 0,1-1-340 15,-2 0-842-15</inkml:trace>
          <inkml:trace contextRef="#ctx0" brushRef="#br0" timeOffset="11765.0331">2092 1369 3262 0,'1'-3'340'0,"2"2"-338"16,2 1-2-16,4-1-74 0,5-1-47 0,10 1 121 15,5-3 39-15,5 0-37 16,5 2 45-16,1-4 4 0,-1 2-32 0,-3 0-6 16,-2 3-13-16,-8 1-124 0,-3 0-147 15,-13 12-194-15,-9 5-195 0,-2 7-464 16</inkml:trace>
          <inkml:trace contextRef="#ctx0" brushRef="#br0" timeOffset="12371.198">2221 1246 2103 0,'-14'-35'331'0,"3"10"-131"0,3 9 25 0,2 11 121 15,6 5-275-15,0 7-71 0,0 13-192 16,9 11 176-16,7 28 16 0,5 25 90 15,7 26 88-15,2 9-82 0,-4-7-23 16,-4-17 6-16,-5-16-35 0,-5-18-41 16,-3-15 0-16,-2-13 9 0,-4-7 10 15,1 3-18-15,-2 1 27 0,-1-1-31 16,-1-8-12-16,0-5-210 0,-1-7-158 16,-8-5-254-16,-2-4-549 0</inkml:trace>
          <inkml:trace contextRef="#ctx0" brushRef="#br0" timeOffset="13302.3509">2734 1304 2749 0,'-11'-27'324'0,"2"7"-154"16,5 9 18-16,4 6-45 0,0 0-143 15,13 2-42-15,4-4 42 0,5 0 32 16,5 2-16-16,4 0-14 0,2 1 11 16,4 2-1-16,-1 2-11 0,0 0 1 15,-1 6-2-15,-1 3 16 0,-3 6-9 16,-1 3 15-16,1 10 25 0,0 8-31 0,-2 8 38 15,2 8 21-15,0 8-15 0,-1 5-38 16,-1 1 22-16,-1-2-32 0,0-4 37 16,-3-3-49-16,-5-10 0 0,-1-6 0 15,-5-6 38-15,-4-7-38 0,-2-10 13 0,-3-3-13 16,-4-4 34-16,-1-8 6 0,0 0 4 16,0-3 6-16,-3 0 15 0,-9 0-65 15,-8-6-46-15,-10-5-198 0,-10-3-105 16,-10-2-134-16,-9-4-124 0,-4-4 112 15,-7-3 32-15,-3-4 311 0,0-2 106 16,5-5 46-16,9 1 81 0,10-1 479 16,14 4-94-16,14 4-234 0,8 3 131 15,10 7-19-15,3 1-157 0,11 3-73 16,12-4-23-16,8 1-28 0,8 0-32 16,6 5-31-16,0 0-28 0,3 5 28 0,-6 5 0 15,-2 3 2-15,-4 1-2 16,-5 1 2-16,-6 6-2 0,-7-1-1 0,-4 3-11 15,-6 2-4-15,-6 4-40 0,-2 5 5 16,-16 8 51-16,-9 7-85 0,-9 9-79 16,-9 5-132-16,-5 0-11 0,-3-3 46 15,4-7 100-15,11-8 161 0,10-12 222 0,12-8 87 16,9-9-38-16,4-2-144 0,1 0-47 16,0-2 15-16,6-3 3 0,5-1-51 15,4-3-46-15,9-4-1 0,1-2-14 16,7-3-5-16,4 2 1 0,-5-4-52 15,-2 4-91-15,-7-2-145 0,0 0-150 16,-8-1-187-16,-4-2-684 0,-6-2 560 16</inkml:trace>
          <inkml:trace contextRef="#ctx0" brushRef="#br0" timeOffset="12739.0898">2800 1564 3809 0,'0'-1'498'0,"0"1"-355"0,0 0-143 0,2 0-44 15,3 11-158-15,4 9 49 0,-1 9 153 16,4 8 44-16,0 7 9 0,-4 3 19 16,0 1-60-16,-3-4 16 0,-2-3-5 15,0-5-23-15,0-8-31 0,-2-9-112 16,-1-11-159-16,0-8-230 0,0-8-84 16,0-14-859-16</inkml:trace>
          <inkml:trace contextRef="#ctx0" brushRef="#br0" timeOffset="13437.82">2960 1260 2152 0,'-17'-19'414'0,"8"14"-227"15,2 5 3-15,7 24-141 0,10 31-47 16,13 38 47-16,13 39 118 0,2 13 30 15,6 2-47-15,-5-9-71 0,-7-22-63 0,1-2-16 16,1-10-16-16,-3-17-279 0,0-21-673 16,-9-22-793-16</inkml:trace>
          <inkml:trace contextRef="#ctx0" brushRef="#br0" timeOffset="14347.0496">3591 1397 3116 0,'-3'3'220'15,"3"0"-220"-15,0 1-79 0,6 4 79 16,3 4 60-16,1 2-60 0,5-3 13 16,1 3-10-16,2-1 13 0,-1-3 13 0,2 1-12 15,-2-2-17-15,0-1-214 0,-3-2-287 16,-3-1-558-16,-5-4-462 0</inkml:trace>
          <inkml:trace contextRef="#ctx0" brushRef="#br0" timeOffset="14550.1266">3746 1400 3075 0,'8'-3'247'0,"3"0"-247"16,7-2 0-16,10 0 54 0,8-4-35 15,4 0 25-15,2 0 55 0,1 0 2 16,-4-1-25-16,0 3 15 0,-5 1-40 16,-5 1-20-16,-2 1-18 0,-7 1-1 15,-8 2-12-15,-4 1-3 0,-6 0-35 16,-2 3 1-16,-2 2-64 0,-12 4-61 15,-4 10-88-15,-12 6-163 0,-7 8-330 16,-10 4-484-16</inkml:trace>
          <inkml:trace contextRef="#ctx0" brushRef="#br0" timeOffset="15171.9662">3848 1750 905 0,'-3'3'583'0,"2"-3"-280"0,1 1 3 0,0-1 21 16,0 0-91-16,1 0-104 0,7-1-81 15,4-4 81-15,4-1-20 0,3-2-25 16,-1 0-43-16,5 2-18 0,-4-2-1 16,-4 1-12-16,-2 1-10 0,-5 3-3 15,-2 0-2-15,-5 3-43 0,-1 0-25 16,0 7-42-16,-3 3-51 0,-6 6 130 0,-3 8 33 16,-5 9 23-16,-4 4-23 0,-3 6 0 15,3-2-12-15,3-3 10 0,4-8-24 16,5-5 1-16,5-8 8 0,4-4-12 15,0-7-3-15,5-4-3 0,3-2-62 16,3-3-29-16,4-10 0 0,7-9-78 16,1-3-46-16,5-2 197 0,0-4 50 15,1-1 3-15,-1 5 73 0,-4 1 17 16,-3 5 27-16,-5 7 65 0,-8 7 41 16,-4 6-62-16,-4 1-71 0,0 8-3 15,0 7-23-15,-6 6 4 0,-3 9 12 0,-1 1 0 16,1-2-7-16,1 1-50 0,4-5-23 15,4-4-16-15,4-4-10 0,10-5 26 16,5-2 22-16,4-3-6 0,8-2 20 16,5-3 50-16,-1-2 9 0,3 0 10 0,-4-4-14 15,-3-3-9-15,-2-1 4 16,-2-1 11-16,-4 1-12 0,-5 1-26 0,0-2-6 16,-6 3-12-16,-1-1 12 0,-5 2 9 15,-3-1 0-15,-3 3 16 0,0-4 5 16,-1-4-49-16,-9-3-34 0,-4-7-151 15,-4-3-230-15,-6-6-180 0,1-6-636 16,0-8-831-16</inkml:trace>
          <inkml:trace contextRef="#ctx0" brushRef="#br0" timeOffset="14715.1926">3838 1594 1848 0,'0'0'633'0,"0"0"-240"0,0 0-69 16,4-3-126-16,7 2-119 0,5-3 1 0,2 0 5 15,10-1-19-15,0-3-18 0,0 1-4 16,1 1-22-16,-2-2-19 0,-3 1 10 15,-5 2-13-15,0 0-16 0,-8 3-38 16,-5 2-81-16,-3 0-103 0,-3 0-27 16,-3 2-34-16,-7 8 38 0,-7 5-143 15,-6 7-130-15,-8 5-286 0,-1 3 128 16</inkml:trace>
          <inkml:trace contextRef="#ctx0" brushRef="#br0" timeOffset="14177.9245">3838 1082 3714 0,'1'0'414'0,"-1"0"-414"0,0 0-9 0,2 3-85 15,1 3-44-15,1 4 78 0,4 4 58 16,0 2-1-16,0 4 3 0,1 1 0 15,-3 2 0-15,2 0-109 0,-7 2-355 16,-1-1-569-16,-9-6-947 0</inkml:trace>
          <inkml:trace contextRef="#ctx0" brushRef="#br0" timeOffset="15354.2725">4318 991 2496 0,'8'0'502'0,"0"12"-502"16,1 6 13-16,6 13 48 0,1 7 118 15,3 6 22-15,-2 7-30 0,3 2-44 16,-3-1-39-16,-2-1 12 0,2 3-97 0,-1-2 51 16,-2-4-35-16,-2-3-19 0,-1-10-22 15,0-10-154-15,-2-8-214 0,-3-12-320 16,4-8-836-16</inkml:trace>
        </inkml:traceGroup>
        <inkml:traceGroup>
          <inkml:annotationXML>
            <emma:emma xmlns:emma="http://www.w3.org/2003/04/emma" version="1.0">
              <emma:interpretation id="{BB19472D-1C15-4745-B8FB-AA0196BF01BE}" emma:medium="tactile" emma:mode="ink">
                <msink:context xmlns:msink="http://schemas.microsoft.com/ink/2010/main" type="inkWord" rotatedBoundingBox="24127,8425 24819,8331 24839,8478 24147,8572"/>
              </emma:interpretation>
              <emma:one-of disjunction-type="recognition" id="oneOf3">
                <emma:interpretation id="interp3" emma:lang="x-none" emma:confidence="0">
                  <emma:literal>一</emma:literal>
                </emma:interpretation>
                <emma:interpretation id="interp4" emma:lang="x-none" emma:confidence="0">
                  <emma:literal>ㄧ</emma:literal>
                </emma:interpretation>
                <emma:interpretation id="interp5" emma:lang="x-none" emma:confidence="0">
                  <emma:literal>―</emma:literal>
                </emma:interpretation>
                <emma:interpretation id="interp6" emma:lang="x-none" emma:confidence="0">
                  <emma:literal>-</emma:literal>
                </emma:interpretation>
                <emma:interpretation id="interp7" emma:lang="x-none" emma:confidence="0">
                  <emma:literal>_</emma:literal>
                </emma:interpretation>
              </emma:one-of>
            </emma:emma>
          </inkml:annotationXML>
          <inkml:trace contextRef="#ctx0" brushRef="#br0" timeOffset="16064.5805">4490 1783 3171 0,'-4'4'556'0,"2"-3"-398"0,2-1-86 16,3 0-53-16,6 0-19 0,15-5-47 16,8-3 47-16,15-6 63 0,9 0 21 0,12-6-12 15,3 0-22-15,-3-5-49 0,0 3 5 16,-9 2-6-16,-6 3-1 0,-8 1-33 15,-12 3-41-15,-12 3-79 0,-8 0-180 16,-9 2-207-16,-4 0-203 0,-14 0-623 0</inkml:trace>
        </inkml:traceGroup>
        <inkml:traceGroup>
          <inkml:annotationXML>
            <emma:emma xmlns:emma="http://www.w3.org/2003/04/emma" version="1.0">
              <emma:interpretation id="{48ED1357-E583-469D-8487-4D1A67016033}" emma:medium="tactile" emma:mode="ink">
                <msink:context xmlns:msink="http://schemas.microsoft.com/ink/2010/main" type="inkWord" rotatedBoundingBox="24147,7948 24664,7878 24719,8287 24203,8357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15515.8475">4580 1161 2995 0,'2'-2'600'0,"1"-1"-496"16,-2 1-104-16,4-1-19 0,6 3-130 15,4 0 149-15,4 0 0 0,4 3 35 16,-1-1-33-16,3 1 1 0,-5 2-3 16,-5 0-114-16,-2 4-211 0,-9 6-260 15,-4 6-8-15,-4 6-117 0,-12 6 71 16,-4 3 34-16</inkml:trace>
          <inkml:trace contextRef="#ctx0" brushRef="#br0" timeOffset="15656.8883">4541 1569 1887 0,'-1'2'431'0,"1"-2"-156"0,0 1-62 15,0-1-81-15,6 0-23 0,5 0 22 16,6-6 82-16,5-3 0 0,6-3-83 0,6-7-77 16,3 0-27-16,5-6-26 0,0-3-28 15,1-4-126-15,-3 0-119 0,2 1-166 16,-5-2 40-16,-6 5-302 0,-3 2-500 15,-6 1 583-15</inkml:trace>
        </inkml:traceGroup>
        <inkml:traceGroup>
          <inkml:annotationXML>
            <emma:emma xmlns:emma="http://www.w3.org/2003/04/emma" version="1.0">
              <emma:interpretation id="{D984B009-E7C5-43B8-B3C8-CD8BD139E21A}" emma:medium="tactile" emma:mode="ink">
                <msink:context xmlns:msink="http://schemas.microsoft.com/ink/2010/main" type="inkWord" rotatedBoundingBox="24467,7679 24788,7636 25030,9420 24709,9463"/>
              </emma:interpretation>
              <emma:one-of disjunction-type="recognition" id="oneOf5">
                <emma:interpretation id="interp9" emma:lang="x-none" emma:confidence="0">
                  <emma:literal>{</emma:literal>
                </emma:interpretation>
                <emma:interpretation id="interp10" emma:lang="x-none" emma:confidence="0">
                  <emma:literal>§</emma:literal>
                </emma:interpretation>
                <emma:interpretation id="interp11" emma:lang="x-none" emma:confidence="0">
                  <emma:literal>ⅰ</emma:literal>
                </emma:interpretation>
                <emma:interpretation id="interp12" emma:lang="x-none" emma:confidence="0">
                  <emma:literal>丫</emma:literal>
                </emma:interpretation>
                <emma:interpretation id="interp13" emma:lang="x-none" emma:confidence="0">
                  <emma:literal>q</emma:literal>
                </emma:interpretation>
              </emma:one-of>
            </emma:emma>
          </inkml:annotationXML>
          <inkml:trace contextRef="#ctx0" brushRef="#br0" timeOffset="16189.952">4895 1413 3160 0,'-5'0'376'15,"2"5"-357"-15,3 15-7 0,0 18-12 16,5 29 54-16,15 33 35 0,12 32-48 15,6 15 3-15,-1-1-41 0,2-8 19 16,-7-16-22-16,-1-7-148 0,-1-19-198 16,-9-22-234-16,-2-26-1079 0</inkml:trace>
          <inkml:trace contextRef="#ctx0" brushRef="#br0" timeOffset="15886.0314">5045 1042 466 0,'-12'-24'1008'0,"-7"1"-806"0,-1 3 26 16,-2 2-215-16,-1 0 49 0,-2 5 6 16,4 3 4-16,-3 0-21 0,6 3 89 15,5 3 70-15,6 2 74 0,0 2-8 0,6 0-235 16,1 8-41-16,0 7-9 0,0 9 9 15,1 6 60-15,7 6-2 0,3 3-26 16,6-1 6-16,3-1-19 0,8-3 35 16,3-3-31-16,3-3-11 0,0-2 17 15,2-3-16-15,-3-3 0 0,-4-4-26 16,-7-1 10-16,1-4-93 0,-8-2-54 0,-4-3-51 16,-4 3-86-16,-7-1-184 0,-4 0-277 15,-16 1-656-15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8:30.3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9A66C2-A84A-4505-88F3-1C9B21D53676}" emma:medium="tactile" emma:mode="ink">
          <msink:context xmlns:msink="http://schemas.microsoft.com/ink/2010/main" type="inkDrawing" rotatedBoundingBox="8897,9352 26414,9936 26268,14313 8751,13730" hotPoints="28459,11638 19107,14146 9566,12491 18919,9983" semanticType="enclosure" shapeName="Ellipse"/>
        </emma:interpretation>
      </emma:emma>
    </inkml:annotationXML>
    <inkml:trace contextRef="#ctx0" brushRef="#br0">2216 280 1293 0,'-8'-5'179'0,"-3"0"-176"15,2-3 17-15,-1 1 159 0,1 1 91 16,1-1-39-16,-1 1-82 0,1 0-85 0,-1-1-18 15,1 2 35-15,0 1 112 16,2 0 16-16,-5 2-23 0,1-3-55 0,-4 4-73 16,-5-1-58-16,-3-1-24 0,-4 3 24 15,-4 0 23-15,1 0-8 0,-5 3-15 16,0 0-4-16,-5 5-31 0,-1 0 13 16,-1 3 9-16,-2 0-9 0,1 2-10 0,-1 2 13 15,-2 1-2-15,1 2 19 0,1 3-37 16,-5 3 16-16,0 3 20 0,-2 4-13 15,1 2-22-15,1 3 9 0,-5 1 3 16,2 1-25-16,1 2 17 0,-4 0 32 16,1 1-54-16,0 1 1 0,4 3 55 15,-2 1 0-15,-1 2 0 0,1 2-39 16,3 3 39-16,-1 1-25 0,2 2 60 16,1 2-51-16,1-1 29 0,0 2-26 15,3 0-29-15,1 2 23 0,6-4 28 16,-2 4-31-16,4-1 20 0,4 0 2 15,1 0 19-15,4 0-19 0,0 0 6 0,5 1-6 16,2-1 0-16,1-2-67 0,6 1 44 16,0-3 0-16,3 3 23 0,2-3 39 0,2 1-23 15,1 1-16-15,2-3-9 16,0 0-27-16,6-1-25 0,4 0 48 0,4-1-39 16,6-3 52-16,-2 0 58 0,4-2-58 15,3-1-3-15,3 2 3 0,1-3 0 16,4 0 16-16,-1 2-18 0,4-5 4 15,4 1-1-15,2-2-1 0,0-1-1 16,3 0-1-16,3 1 4 0,2-1 8 16,-1 0-10-16,3-2-23 0,0-3 1 15,1-1 15-15,0-1-6 0,2-2 26 16,1 0-19-16,3-2 51 0,3-1-45 16,0-1 0-16,2-2 2 0,2 1 5 0,0-1-7 15,-1 0 2-15,0-1 56 0,1 1-58 16,0-1 13-16,0 1 0 0,1-3-13 15,1 1-49-15,0-2 23 0,1-1 52 16,0-1-10-16,1-5 4 0,0 0-40 0,0-1 40 16,1-2 2-16,2 1-22 0,0 0 26 15,1-3-26-15,1 2 3 0,-1-3 33 16,2-1-36-16,0 0 1 0,0 0-1 16,3 0-3-16,-5 0-10 0,4-2 13 15,-1-1 42-15,2 0 0 0,0-3-40 16,13 1-2-16,12 0 9 0,14-1-5 15,-1 0 3-15,-8 1-6 0,-10 0-1 16,-10 0 48-16,-1-1-22 0,0-2-26 16,2 3 0-16,2 2-32 0,-1 0 64 0,4 0-9 15,-1 0 22-15,1 0-74 0,-2 0 29 16,1 1-7-16,1 2 7 0,3 1 33 16,-2 1-33-16,2-2 9 0,-2 2-7 15,0-6-2-15,0 6 20 0,3 2-20 16,-1-2-20-16,3 0 20 0,1-1 10 15,-1-2 9-15,4 3-19 0,1 0-2 0,-1-1 2 16,0 0 0-16,2-1-22 16,0 0 22-16,0-1 22 0,2-4-20 0,-2 4 11 15,0 0 6-15,1-1-38 0,4 0 22 16,-2-1-3-16,0-2 0 0,3-1-22 16,-1 0 22-16,1 1 0 0,3 0 19 15,-3 1 19-15,1 1-36 0,-1-4-2 16,0 0-36-16,2 0 36 0,1 2 29 15,-3-1 6-15,5-1-31 0,-3-1-3 0,-1 0-1 16,3 0 1-16,-4 0-1 0,0-1 41 16,-1-1-41-16,-1-2-32 0,1 2 32 15,-2-3 4-15,3-2 44 0,0 4-48 16,-1-2-4-16,0-2 4 0,2 2 23 16,-2 1-23-16,0 0 32 0,1-1-35 15,-2 2 6-15,-4-2-6 0,2 0-7 16,-4 2 10-16,2-2 0 0,-1 0 19 0,-1 0 4 15,-1-3-7-15,3 0-32 0,-2-4 48 16,4 2-64-16,1-1 70 0,3-1-3 16,0-1-24-16,4-5-9 0,-3 0 63 15,7-3-37-15,2 1 1 0,-2 2-29 0,1-2 70 16,-2 4-70-16,-3-4-7 0,1 6 7 16,-2-5 19-16,-1 2-3 0,-2 0-32 15,-1-1-3-15,0 0 19 0,-1 0 39 16,1-1-39-16,-1-1 0 0,0 1-15 15,0-2 14-15,2 0 2 0,1 0 14 16,0 1-14-16,-2 0 17 0,-4 0-5 16,2 1-10-16,-4-1-3 0,1 0-1 15,-3 0-9-15,0 1 10 0,-4-3 19 16,0 1-16-16,-3 0-3 0,-1-1 13 16,-4 4-45-16,-2-3 80 0,-16 1-61 15,-10 6 13-15,-15-3 0 0,-2 2 13 0,9-6 9 16,6-3 6-16,4-4-28 0,-2 0-20 15,-4-1 17-15,-2-1 6 0,-4-2 48 16,-4-1-29-16,-2-3-21 0,-2 0-1 0,-2 0 2 16,-6 0-2-16,1-2 0 0,-5 3 4 15,-4-4 8-15,-4 3-9 0,-4-5-3 16,-1 3-3-16,-5-1 0 0,-4-1 4 16,-4-2-2-16,-2-1 2 0,1 1-26 15,-6-1 25-15,-1-3-67 0,0 2 64 16,-3-4-19-16,-6 0-25 0,1 1 31 15,-1-1-3-15,-4 1 19 0,4 0 19 16,-5 0-19-16,2 1-16 0,-4 0 16 16,-1 0 25-16,0-2-25 0,-5 2-63 15,1-3 8-15,-6 4 27 0,1-4 9 0,-4 2 17 16,-2-1-14-16,-2 0 3 16,-3 2 10-16,-5-1-20 0,-2 3 8 0,-1-3-27 15,-4 1-51-15,-2 0 93 0,-2 1 67 16,-1-1-51-16,-2 3-16 0,-3 2-41 0,0 0-58 15,-3 2 99-15,-2 1 0 16,1 0-16-16,-4 1 12 0,0-1 4 0,-2 2-22 16,2-2 35-16,-1 3-13 0,0 0 0 15,-2-1-16-15,3 1 0 0,-3-1-7 16,1 5 1-16,-4-2 12 0,3 1 10 16,-1 2 0-16,-2 0 0 0,-2 4-3 15,1 1-42-15,3-1 42 0,-4 6-20 16,1-1 23-16,-2-2-12 0,1 2 12 15,-1 1 10-15,0 2-10 0,2 0-25 0,-2 3-14 16,0 2 52-16,0-2-13 0,2 4 16 16,-4-2-15-16,2 1-1 0,0 0 23 15,-1 3-1-15,1-2 26 0,0 0-25 16,0 1-23-16,1 2 25 0,-2-2-23 16,4 2-2-16,-4 1 1 0,5 0 9 15,-2 0-10-15,-1-2 0 0,3 1 3 0,-3 0-3 16,1 0 0-16,-4 2 0 0,2-3 0 15,-3 3-29-15,-12-1 27 0,-15 2 2 16,-12 2 0-16,1-3 0 0,5 1-11 16,13-1 11-16,9 3 9 0,-5 0-9 15,-1-1 0-15,-1 3-13 0,-6-2-12 16,1-2 50-16,-5 2-66 0,1-2 92 16,-4 2-102-16,3-1 63 0,-1 1-14 15,1 3 2-15,-2-5-2 0,1 3 2 16,-1-1-3-16,1 0 48 0,-4 1-71 15,1-1 39-15,-6 1-26 0,4 2 4 0,0-2 9 16,-2 1 0-16,2 1 25 0,0 0-25 16,0 0-35-16,0 0 35 0,2 0 1 15,0 0-1-15,-2 0 0 0,-1 0 19 0,1 0-19 16,2 0-13-16,-3 0 10 16,6 0 6-16,-1 0 10 0,6-4-13 0,0 0 42 15,2 1-42-15,1 1 16 16,0-4 23-16,1 2-39 0,-2 2-17 0,1-3-36 15,-1 4 53-15,-1-1 29 0,-1-1-29 16,3 1-3-16,-1-1 3 0,2 1-2 16,-1 1-18-16,3 1 20 0,-1-1 23 15,3 1-4-15,-2 0-19 0,-2 0-16 16,-1 0-13-16,-2 1-13 0,0 2 42 16,-4 2-9-16,4 0 38 0,-2 1-29 15,0 0 0-15,2 2 2 0,3-2 25 16,-1 0-5-16,4-2-19 0,0 2-3 0,0 4 13 15,1-3 16-15,-1-2-29 0,-1 1-13 16,2-1-7-16,1 2 20 0,-1-1 22 16,2 3-19-16,1-4 40 0,3 1-42 15,-1 0-1-15,0 1 26 0,0-2-26 16,0 0-58-16,1 0 23 0,0 0 35 0,-3 0 52 16,4-1-52-16,-4 3-46 0,1-2 46 15,-4 3 0-15,2-1-11 0,0 0 11 16,-1 1 12-16,-1 0-12 0,2 3-27 15,2-1 25-15,-2 1 4 0,1 2 33 16,1 1-35-16,-2-3 3 0,0 2-3 16,0 1 0-16,1-3-32 0,1 1 32 15,-1 3 10-15,-1-6-10 0,2 4 0 16,1 4 15-16,-2-3-14 0,5 5 14 0,1-3 1 16,0 3-16-16,3 0 18 0,10-3-18 15,9 1-10-15,-7 0 10 0,-13 4 0 16,-9 7-66-16,-11-1 21 0,21-1 10 15,21-8 35-15,10-2 3 0,4-2-3 0,-12 6-13 16,-8 1-6-16,-7 6-68 0,5-1-61 16,1-2-412-16,4 1-146 0,4-4-462 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35:55.0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21F1F5-E894-40FA-945A-51CAF116835A}" emma:medium="tactile" emma:mode="ink">
          <msink:context xmlns:msink="http://schemas.microsoft.com/ink/2010/main" type="inkDrawing" rotatedBoundingBox="4922,6423 7497,6100 7588,6826 5013,7148" hotPoints="7627,6335 6268,6804 4838,6655 6197,6186" semanticType="enclosure" shapeName="Ellipse"/>
        </emma:interpretation>
      </emma:emma>
    </inkml:annotationXML>
    <inkml:trace contextRef="#ctx0" brushRef="#br0">501 713 2715 0,'0'7'221'16,"0"-2"-221"-16,9 3-128 0,11 7 67 16,14 1 59-16,19 4 2 0,24-5 16 15,40-12 9-15,41-19 17 0,22-21 84 16,6-16 8-16,-8-7-60 0,-18 5-10 15,-8-2-32-15,-14 8-32 0,-16 4 2 16,-17 7-4-16,-22 8 4 0,-21 8 14 16,-21 8-13-16,-2-2-1 0,0-3 1 15,3 0 13-15,-2-3-15 0,-9 1 25 0,-14 0-1 16,-11 1-25-16,-6-1 26 0,-15-1-52 16,-15 1 26-16,-11-1-76 0,-17 0 37 15,-25-1-53-15,-34 0 12 0,-35 8 35 16,-18 7-3-16,-10 8-36 0,8 2 83 0,9 9-12 15,-11 6 12-15,-2 3-73 0,-4 4 71 16,3 6-68-16,10 6-12 0,13 3 28 16,25 2 38-16,26-3 17 0,30-8 20 15,28-6-1-15,23-7 81 0,13-3-100 16,9 1-25-16,11 8-65 0,23 6 71 16,22 5 19-16,37 13 19 0,43 4 20 15,42-1-17-15,16-5 24 0,-5-12-44 16,-20-10-2-16,-21-10-123 0,-7-5-314 15,-7-5-938-15,-3-3 607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08:48.6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6B26DF-169F-424C-8EE7-94ED3EE5DF1C}" emma:medium="tactile" emma:mode="ink">
          <msink:context xmlns:msink="http://schemas.microsoft.com/ink/2010/main" type="writingRegion" rotatedBoundingBox="24266,13830 31408,12660 31581,13711 24439,14881"/>
        </emma:interpretation>
      </emma:emma>
    </inkml:annotationXML>
    <inkml:traceGroup>
      <inkml:annotationXML>
        <emma:emma xmlns:emma="http://www.w3.org/2003/04/emma" version="1.0">
          <emma:interpretation id="{0C608F4C-71B8-4482-8655-F28D62809CDE}" emma:medium="tactile" emma:mode="ink">
            <msink:context xmlns:msink="http://schemas.microsoft.com/ink/2010/main" type="paragraph" rotatedBoundingBox="24266,13830 31408,12660 31581,13711 24439,14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CA9166-56B7-4C15-B2F9-37F86D797843}" emma:medium="tactile" emma:mode="ink">
              <msink:context xmlns:msink="http://schemas.microsoft.com/ink/2010/main" type="line" rotatedBoundingBox="24266,13830 31408,12660 31581,13711 24439,14881"/>
            </emma:interpretation>
          </emma:emma>
        </inkml:annotationXML>
        <inkml:traceGroup>
          <inkml:annotationXML>
            <emma:emma xmlns:emma="http://www.w3.org/2003/04/emma" version="1.0">
              <emma:interpretation id="{AEECA374-FB7A-4AFC-B404-4EB7A2ECEFF5}" emma:medium="tactile" emma:mode="ink">
                <msink:context xmlns:msink="http://schemas.microsoft.com/ink/2010/main" type="inkWord" rotatedBoundingBox="24268,13840 26621,13455 26790,14488 24437,14874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1537-98 304 0,'-2'-4'1832'0,"2"1"-1586"0,0 3-224 15,0 0-22-15,2 0-107 0,4 5 60 0,5 1 47 16,0 3 30-16,3 3-29 0,-2 2 18 16,-1 4 20-16,0 3-39 0,-4 0-204 15,-3-4-489-15,-4-1 35 0,0-5 201 16,-2-5 130-16</inkml:trace>
          <inkml:trace contextRef="#ctx0" brushRef="#br0" timeOffset="127.2431">1566 64 52 0,'0'0'1794'0,"0"0"-1297"0,0 0-251 16,0 0-43-16,0 0-168 0,0 0-35 0,0 0-93 16,0 2 6-16,0 3 44 15,5 1 41-15,3 3-58 0,-4-1-402 0,-1 0-571 16,-1-2 544-16,-2-3 133 0</inkml:trace>
          <inkml:trace contextRef="#ctx0" brushRef="#br0" timeOffset="262.9712">1566 64 153 0,'56'30'581'0,"-50"-32"-402"0,7-1-133 15,-1-2-33-15,2-2-13 0,1 0-147 16,1-4-39-16,-1 0-32 0,-2-1-40 16,4-3 95-16</inkml:trace>
          <inkml:trace contextRef="#ctx0" brushRef="#br0" timeOffset="406.9284">1887-81 1563 0,'3'0'401'0,"-1"0"-245"16,-2 0-43-16,0 0-58 0,0 0-42 16,0 0 16-16,0 0 10 0,0 0 6 15,0 0-3-15,0 1-22 0,-2 6-18 0,-4 0 72 16,-5 6-74-16,-1 0-55 16,-8 2-307-16,-1 2-240 0,-5-1-69 0,-3-1 228 15,-1 1 87-15</inkml:trace>
          <inkml:trace contextRef="#ctx0" brushRef="#br0">926 667 1980 0,'-6'0'625'0,"1"0"-261"0,3 0 86 16,2 0-76-16,0-4-161 0,4 1-178 15,6-5-35-15,17-4 0 0,7-4 21 16,11-1-21-16,11 0-51 0,6 1 23 15,3 3-3-15,1 4 31 0,1 0-1 0,-2 4-5 16,-4 1-111-16,-7 0-288 0,-8 1-719 16,-8 1-285-16,-17-1 809 0</inkml:trace>
          <inkml:trace contextRef="#ctx0" brushRef="#br0">876 333 1873 0,'3'13'328'16,"2"2"-218"-16,0 1 81 0,2 3 47 15,0 2 32-15,2 0-110 0,-1 0-77 16,-2-4-47-16,0-1-34 0,2-4 14 16,-4-6-16-16,1-2-1 0,0-4-82 15,-2 0-212-15,-2-7-315 0,1-8-661 16,-2-4 635-16,0-3 225 0</inkml:trace>
          <inkml:trace contextRef="#ctx0" brushRef="#br0">971 397 148 0,'-3'-6'2286'16,"1"2"-1935"-16,2 3-277 0,0 1 7 15,3-2-68-15,5-1-1 0,4-1 14 16,6-2 16-16,2 1-17 0,-2 2-5 16,-1 0-18-16,-3 1 0 0,-4 1 0 15,-3 1-2-15,-4 0-26 0,-1 0-67 16,-2 6-116-16,0 2-152 0,-8 3-169 15,-3 3-120-15,1-3 168 0,-4 1 143 0,3-1 87 16,-2-1 135-16,1 0 92 0,7-4 25 16,-1-2 18-16,3-1 563 0,3-3 544 15,0 1-900-15,0-1-125 0,0 0-15 0,8 0-27 16,-1 0 49-16,7 0 45 0,0-1 3 16,3-1-71-16,-3 1-62 0,3 0-19 15,-4 0-3-15,1 1-12 0,-5 0-53 16,-1 3-106-16,-8 5-185 0,0 2-262 15,0 3-92-15,-9 2 305 0,-4-2 128 16,-2 4 176-16</inkml:trace>
          <inkml:trace contextRef="#ctx0" brushRef="#br0">968 235 429 0,'9'-1'747'0,"0"0"-565"16,4-1-123-16,-1 1 42 0,1 1-43 15,2 0 7-15,-3 0 29 0,4 5-6 16,-4 3 1-16,1 3 44 0,-1 3 39 0,-3 1 9 15,4 4 26-15,-4 2-59 0,-3 2-42 16,4 4-6-16,-4-1 6 0,2 0-45 16,-2-3-42-16,3 0-6 0,-3-3-11 15,-1-4 1-15,0-1 35 0,-4-2-38 16,-1-3-64-16,0-3-179 0,0-4-251 16,-9-3-587-16,-2 0 397 0,-1-2 136 0</inkml:trace>
          <inkml:trace contextRef="#ctx0" brushRef="#br0">1323 57 1549 0,'9'14'169'16,"0"1"-114"-16,2 2 154 0,5-2 67 16,-1 2-172-16,1-3-40 0,-2 1-64 15,0-5 16-15,-2 0-16 0,-4-5 0 16,3-4-226-16,-5-1-746 0,-3-8 271 16,-1-5 294-16</inkml:trace>
          <inkml:trace contextRef="#ctx0" brushRef="#br0">1428-46 249 0,'8'-6'2018'0,"1"-1"-1821"0,13 2-155 16,1-3 71-16,10-1-32 0,7-2-24 15,3 0 30-15,4 0 0 0,1 0-23 16,-3 3-25-16,-5 2-14 0,1 2-25 16,-9 3 23-16,-2 1 12 0,-7 0-19 15,-6 0-15-15,-3 1-1 0,-6 1-12 16,-2 4 12-16,-5 4 16 0,-1 7 39 15,0 2 2-15,-10 8 7 0,-9 4-64 16,-7 3-89-16,-4 1-286 0,-2-3-440 16,-1-7-314-16,-3-4 592 0,1-10 168 15</inkml:trace>
          <inkml:trace contextRef="#ctx0" brushRef="#br0">1346-289 2197 0,'22'-10'656'0,"3"-1"-515"0,-2 3-118 16,8 1-23-16,0 0 22 0,1 1-21 15,-2 4 0-15,-2-1 22 0,-3 1 2 16,-4 0-2-16,-5 1-23 0,-2 1-35 16,-8 1-248-16,-6 6-509 0,-3 3-444 15,-14 3 744-15</inkml:trace>
          <inkml:trace contextRef="#ctx0" brushRef="#br0">-203 310 1781 0,'8'0'488'0,"7"-5"-479"16,9-4-9-16,7-3 0 0,8-3 146 0,4 0-65 15,5-3-4-15,-2 2-61 0,1 0 7 16,-5-2 0-16,-2 3 15 0,-6 1-38 16,-4 3 16-16,-5 1-32 0,-7 5 16 15,-2 1-87-15,-5 2-171 0,-7 2-305 16,-2 0-260-16,-2 0 279 0,-5 3 169 15</inkml:trace>
          <inkml:trace contextRef="#ctx0" brushRef="#br0">114 499 108 0,'-7'0'2210'0,"4"1"-1812"16,-5 8-315-16,-1 2 33 0,-2 4 25 16,2 5-19-16,-5 4-30 0,0 6-21 0,0 0-59 15,2 1-9-15,-1 0-3 0,4-5-12 16,0-3-132-16,3-7-221 0,1-9-323 15,3-7-547-15,2-5 472 0</inkml:trace>
          <inkml:trace contextRef="#ctx0" brushRef="#br0">-1-7 143 0,'-2'-4'2113'0,"2"4"-1890"16,0 0-223-16,0 6-84 0,2 12 61 0,7 11 23 15,-1 11 191-15,4 9 18 16,1 7-109-16,-1 8 54 0,0 13-61 0,-1 12-51 16,2-9 57-16,-4-12-42 0,-3-13-22 15,-3-14-12-15,7 0 43 0,-6 3-34 16,4-10-32-16,-3-5 1 0,-2-6-1 16,3-7 0-16,-3-6 0 0,-1-3-23 15,-1-5-85-15,-1-2-138 0,0-5-217 16,0-9-275-16,0-10-676 0,-1-7 957 15</inkml:trace>
          <inkml:trace contextRef="#ctx0" brushRef="#br0">135 475 1520 0,'14'0'211'0,"-1"4"-133"0,2 6 34 15,2 3-25-15,2 2-6 0,-4 2-19 16,4-3-62-16,-7-2-214 0,1-6-931 15,-6-6 373-15</inkml:trace>
          <inkml:trace contextRef="#ctx0" brushRef="#br0">631 418 1069 0,'0'0'661'0,"0"2"-332"0,0 3 27 0,-3 5-43 15,-3 2-145-15,0 4-40 0,-5 0-64 16,-1 2-38-16,1 1 19 0,-5 0-34 16,1 1-11-16,-5 4-12 0,-1 1-4 15,-5 0-61-15,0-1-23 0,-2-1 1 16,1-3 41-16,3-5 10 0,3-4 48 15,4-1 38-15,5-4 36 0,0-2 7 16,7-3-1-16,0-1 38 0,2 0 36 16,3 0 8-16,0 0-23 0,0 0-60 15,3-4-79-15,7 0-72 0,7-2 36 16,7-4 36-16,11-1 16 0,6-3-14 0,4 1 29 16,2 2-31-16,1 2-27 0,-2 5 27 15,-1 0-2-15,-1 1-56 0,-7 1-251 16,-3-3-495-16,-6-1-938 0,-5-2 1063 15</inkml:trace>
          <inkml:trace contextRef="#ctx0" brushRef="#br0">273-61 28 0,'2'0'2498'0,"-2"0"-2215"0,0 0-282 16,0 0 62-16,1 7-37 0,1 2 3 16,-1 4 102-16,1 4-44 0,-2 5-7 0,0 1 22 15,0 6 0-15,-2 4-64 16,-4 3-3-16,-2 2-16 0,-1 0-19 0,3-1 0 16,-2-4-75-16,0-5-344 0,-1-5-770 15,4-10-205-15</inkml:trace>
          <inkml:trace contextRef="#ctx0" brushRef="#br0">247 343 551 0,'0'0'1502'0,"0"0"-1169"0,0 0-103 0,3-2 18 15,3-3-101-15,8-2-31 0,3 0-17 16,0-2-35-16,2 0-45 0,1 1-18 16,-3 1 0-16,0 2 2 0,-1 2 13 15,-1-3-16-15,-3 2-2 0,-2 2-119 16,-4 2-203-16,-3 0-367 0,-3 6-658 16,-1 3 789-16,-10 4 277 0</inkml:trace>
          <inkml:trace contextRef="#ctx0" brushRef="#br0">303 520 1203 0,'0'2'550'0,"0"1"-377"16,0-3 2-16,3 4 52 0,5 0-78 15,-2 0-88-15,5 0-41 0,1 0-8 16,-1-3-12-16,4 1 0 0,-2-2-232 16,1 0-496-16,-2 0-420 0,-6-7 686 15</inkml:trace>
          <inkml:trace contextRef="#ctx0" brushRef="#br0">348 67 2366 0,'1'3'228'16,"4"-2"-227"-16,1 0 1 0,2 1 76 15,3 1-30-15,3-3-16 0,1 2 0 0,1-1 1 16,-1-1 2-16,2 2 0 15,-3-2-12-15,-2 0-23 0,-5 0-154 16,-3 2-227-16,-4 0-412 0,-1 4 54 16,-9 2 269-16,-3 5 121 0</inkml:trace>
          <inkml:trace contextRef="#ctx0" brushRef="#br0">456 402 48 0,'0'0'1624'0,"0"0"-800"0,0 0-537 15,0 0-139-15,0 2-148 0,2-2-6 16,2 5-107-16,1 0 71 0,1 1 42 16,3 5 0-16,2-2-147 0,-3 2-413 0,5-4-655 15,-3-6 687-15,0-1 208 0</inkml:trace>
          <inkml:trace contextRef="#ctx0" brushRef="#br0">932-5 338 0,'-6'-8'1994'0,"0"3"-1664"15,-2 2-124-15,-1 1 89 0,1 2-59 16,-3 5-147-16,-4 5-89 0,-1 7-32 0,-3 4 13 16,-4 6 0-16,5 2-22 15,-3 0 15-15,4-1-66 0,2-5-119 0,4-5-149 16,5-8-141-16,1-6-254 0,5-4 6 16,0-4 292-16,8-6 231 0</inkml:trace>
          <inkml:trace contextRef="#ctx0" brushRef="#br0">740-133 2466 0,'3'0'281'0,"5"0"-217"0,6-5 138 0,4 0-19 16,4-1-87-16,7-3-20 0,2 1-19 15,4-2 1-15,3 2-17 0,-5 0-29 16,-1 0-12-16,-4 1 0 0,-1 2 17 16,-6 0-1-16,-5 2-16 0,-4 0-35 15,-7 3-143-15,-2 0-244 0,-3 0-558 16,-6 3-69-16,-5 1 547 0,-6 0 99 0</inkml:trace>
          <inkml:trace contextRef="#ctx0" brushRef="#br0">893 56 1600 0,'19'-11'333'0,"-2"2"-262"16,5 3 0-16,-4 1-22 0,1 1-30 0,4 0-19 16,-4 2 20-16,-1 0-20 0,-2 2-166 15,-5 0-615-15,-8 0 25 0</inkml:trace>
          <inkml:trace contextRef="#ctx0" brushRef="#br0">836-302 703 0,'0'0'1584'16,"0"0"-1568"-16,0 5-16 0,3 6 0 0,5 9 78 15,3 8 167-15,-4 8-26 0,7 5-52 16,-1 6-54-16,-2-2-27 0,1 1-38 15,-3 0 35-15,2-5-67 0,-3 0-14 16,1-7 42-16,-4-4-44 0,1-6-3 16,0-7-76-16,-1-4-177 0,-3-6-240 15,-1-7-289-15,1 0-260 0,-2-10 631 16,0-5 140-16</inkml:trace>
          <inkml:trace contextRef="#ctx0" brushRef="#br0" timeOffset="1087.5458">1501 414 26 0,'-1'-7'587'16,"1"4"1299"-16,3-2-1750 0,12-2-97 0,10-1 96 15,12-3-55-15,11-4 1 16,11-2 31-16,6 0-3 0,5 0-10 0,-5 2-48 16,-3 4-13-16,-6-1 3 15,-8 6 0-15,-6 4-9 0,-6 0-13 0,-9 2 13 16,-6 0 3-16,-4 0-13 0,-8 2-9 16,-9 0-1-16,0 1 20 0,0 2 41 15,-11 6 43-15,-8 4 10 0,-8 7-64 16,-8 2-62-16,-8 2-27 0,-5 1-130 15,-5-6-130-15,2-1-111 0,3-7-332 0,5-5 257 16,5-8 218-16,7-5 129 0,7-9-180 16,5-5-92-16,5-2 398 0,2 3 111 15,9-2 267-15,1 5-33 0,2 2-65 16,0 3-53-16,0 4-23 0,3 2-55 16,-1 3-37-16,2 1-57 0,4 0-55 15,-2 1-24-15,5 6-12 0,0 3 36 16,1 3 12-16,-2 5 10 0,4-1 20 0,-2 1-42 15,-3-4-109-15,4-4-227 16,-2-5-223-16,1-5-161 0,-1-10 179 0,-2-9 166 16</inkml:trace>
          <inkml:trace contextRef="#ctx0" brushRef="#br0" timeOffset="725.9558">1596 135 77 0,'0'0'1080'16,"1"0"-637"-16,5-2-277 0,5-3 1 15,3 0 8-15,6-2-55 0,4 2-20 16,-1-1-45-16,2-1-32 0,1-1 9 16,-1 2-6-16,-3-1-24 0,-5 1 1 15,-5 1 1-15,-4 3-4 0,-4 2-12 16,-4 0-24-16,0 0 7 0,-3 8-29 0,-6 6-10 15,-5 3-114-15,-3 2-88 0,-3 2-88 16,-3 0-78-16,-5 2 87 0,1 0 117 16,1 1 50-16,-4 0 32 0,3-1 85 15,0-4 65-15,6-2 0 0,2-5 65 0,8-1 42 16,2-6 1209-16,3-1-1017 0,1 0-119 16,2 1 47-16,1 1-33 0,2 1-88 15,0 3-70-15,0 1-33 0,11 1 16 16,-2 4-15-16,2 1 34 0,5-1-15 15,-4 0-10-15,4 1-12 0,-2-3-1 16,-2 0-14-16,-3-8-141 0,-2 1-376 16,-4-7-571-16,-3 0 580 0,0-2 232 15</inkml:trace>
          <inkml:trace contextRef="#ctx0" brushRef="#br0" timeOffset="1203.5662">1918 242 198 0,'0'0'1550'16,"0"8"-1295"-16,0 6-174 0,0 6 75 15,2 9-4-15,2 7-55 0,1 1-68 16,3 2-26-16,6 0 8 0,-2-3-11 15,5-7-243-15,-1-6-804 0,4-9 35 16</inkml:trace>
        </inkml:traceGroup>
        <inkml:traceGroup>
          <inkml:annotationXML>
            <emma:emma xmlns:emma="http://www.w3.org/2003/04/emma" version="1.0">
              <emma:interpretation id="{DF6D005C-3562-4DE0-91AA-BAD91543E741}" emma:medium="tactile" emma:mode="ink">
                <msink:context xmlns:msink="http://schemas.microsoft.com/ink/2010/main" type="inkWord" rotatedBoundingBox="26715,13496 29035,13115 29191,14063 26870,14443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1791.5882">2233-107 2588 0,'0'5'209'0,"3"4"-186"0,8 3 60 0,1 5 10 15,5 2-19-15,0 1-39 16,0-3-34-16,-1-2 1 0,-2-4 22 0,-2-1-24 16,-4-4-26-16,1-4-298 0,-4-2-390 15,-5-3-449-15,0-9 713 0,-2-4 56 16</inkml:trace>
          <inkml:trace contextRef="#ctx0" brushRef="#br0" timeOffset="1999.3854">2272-159 34 0,'-2'-9'2181'0,"2"1"-1684"15,6 2-403-15,11 0-14 0,7-5 4 16,11 1-30-16,6-4-19 0,11 2-6 16,1 1 6-16,1 0 4 0,-3 4 9 15,1 1-23-15,-9 2-24 0,-1 2 28 16,-8 2-13-16,-8 0 6 0,-7 0-18 15,-2 3 12-15,-9 4-1 0,-5 0 5 16,-3 3 34-16,0 3 22 0,-6 3 0 16,-13 7-19-16,-3 3-57 0,-10 4-60 0,-12 6-204 15,-1-1-387-15,-4-5-611 0,-4-3 487 16,5-11 250-16</inkml:trace>
          <inkml:trace contextRef="#ctx0" brushRef="#br0" timeOffset="1629.9666">2241-476 2888 0,'6'0'257'0,"0"1"-257"15,8 3-61-15,6-1 61 0,8 4 29 16,5-1-4-16,2-1 4 0,-1 2-3 0,-3-2 9 16,-3 0-19-16,-8 1-16 15,-6-2-89-15,-6-1-402 0,-8 2-964 0,0 1 703 16,-12 4 295-16</inkml:trace>
          <inkml:trace contextRef="#ctx0" brushRef="#br0" timeOffset="2178.953">2296-311 43 0,'0'-3'2083'0,"0"3"-1694"0,0 0-389 16,0 9-100-16,7 2 100 0,5 13 84 15,0 5 81-15,2 10-55 0,2 2-46 16,-2 3-29-16,-2 0-19 0,-2-2 23 16,3-1-39-16,-2-6-70 0,-1-10-194 15,-1-8-309-15,-1-12-238 0,-2-5 238 16,-5-8 218-16,4-12 73 0</inkml:trace>
          <inkml:trace contextRef="#ctx0" brushRef="#br0" timeOffset="2934.6382">2411 268 191 0,'-3'-20'2961'0,"3"3"-2620"15,0 4-271-15,11 0 85 0,11 1-73 16,5-1-60-16,11-1-6 0,8 0-13 16,10 1-1-16,11 2-1 0,2 5 13 15,1 0-13-15,5 3-2 0,-7 1-125 16,-8-1-603-16,-7-2-1205 0,-16-3 885 0</inkml:trace>
          <inkml:trace contextRef="#ctx0" brushRef="#br0" timeOffset="2615.1295">2479-284 1527 0,'0'-6'985'0,"0"5"-965"16,2 1-20-16,9 2-15 16,-2 8 15-16,3 5 29 0,4 4-3 0,-4 6-7 15,1 4 20-15,-7 1 3 0,-1 3-26 16,-5-3 9-16,-2 1-25 0,-7-4-74 15,-4 0-126-15,1-5-133 0,-5-2-78 16,3-1 31-16,-5-5 129 0,5-2 75 16,-1-2 176-16,6-4 55 0,1-4 300 15,5 0-52-15,0-2 26 0,3 0-63 0,0 0-130 16,4-3-26-16,4-1 62 0,4-3 21 16,9-2 0-16,0 0-40 0,1-3-79 15,3 3-42-15,-3 1-16 0,-5 1 6 16,0 2 0-16,-8 2-19 0,2 3-3 15,-7 0-13-15,-2 0-13 0,-2 5 4 16,0 5 22-16,-3 5 86 0,-8 3 0 16,-1 6-13-16,-9 4-32 0,1 0-3 0,-1 0-37 15,-1-1 2-15,6-8 20 0,4-5 21 16,7-6 6-16,2-4-50 0,3-4 0 16,0 2-28-16,0-2-19 0,6 3-71 15,10 1 90-15,3 2 28 0,8 1 19 16,8 3-19-16,6-1 3 0,1 3 35 15,5-1-13-15,-2 3-9 0,1-1-16 0,-4-1 29 16,-6-1-27-16,-4-3-2 0,-4-5-75 16,-6 2-263-16,-11-5-353 0,-3 0-701 15,-8-6 666-15,-8-3 331 0</inkml:trace>
          <inkml:trace contextRef="#ctx0" brushRef="#br0" timeOffset="2796.464">2799 86 246 0,'-3'-2'2368'0,"-2"2"-1803"0,3 0-342 16,2 0-102-16,0 3-102 0,0 8-19 16,0 6 89-16,-1 3-26 0,1 4-35 15,-2-1 1-15,1 2-27 0,-2-2 20 16,-4-2-10-16,1-1-12 0,-5-2-20 16,2-2-109-16,-6-1-169 0,-4-2-257 15,-4-3-746-15,-7 0 191 0,1-5 736 16</inkml:trace>
          <inkml:trace contextRef="#ctx0" brushRef="#br0" timeOffset="3353.1615">3000-361 1682 0,'5'0'521'16,"0"6"-408"-16,-2 8-61 0,1 5 87 15,3 6 67-15,-3 8 4 0,-2 1-85 16,-2 2-68-16,0 3-15 0,-2-4-41 15,-2-4-1-15,-3-6-10 0,3-5-153 16,2-11-217-16,2-9-277 0,2-5-167 16,9-14 188-16,-2-6 274 0,8-2 246 15</inkml:trace>
          <inkml:trace contextRef="#ctx0" brushRef="#br0" timeOffset="3714.8756">3033-66 80 0,'-6'-18'2758'0,"3"9"-2389"16,1 5-270-16,2 4-99 0,0 0-36 15,5 0-82-15,9 8 77 0,6 2 41 16,11 7 54-16,12 6 29 0,5 5 0 16,8 4-36-16,-2 1-46 0,1-1 55 15,-6-5-43-15,1-1-10 0,-8-6 10 16,-2-5-13-16,-6-4 0 0,-5-3 0 0,-4-3-50 15,-5-2-84-15,-4-3-109 16,-5 0-211-16,-8-3-311 0,-2-3-303 0,-1-5 517 16</inkml:trace>
          <inkml:trace contextRef="#ctx0" brushRef="#br0" timeOffset="3522.2219">3154-240 352 0,'9'-5'1110'0,"-3"4"-973"0,0 1-118 0,1 0 46 15,2 0 7-15,-1 0 16 0,-1 0 7 16,-2 0-1-16,-2 3-6 0,2 3 25 0,-1 5 91 15,-2 5 28-15,0 6-19 0,-1 8-62 16,-1 10 18-16,0 6-28 0,-5 6-40 16,-4 2-50-16,1 2-32 0,-1-2-15 15,-2-4-2-15,5-4-2 0,-3-8-26 16,3-8-126-16,-2-8-303 16,2-9-525-16,1-11-241 0,-1-4 627 0</inkml:trace>
          <inkml:trace contextRef="#ctx0" brushRef="#br0" timeOffset="3935.1656">3329-639 831 0,'-5'-11'1937'0,"4"8"-1632"0,-1 3-116 16,2 0-27-16,0 0-162 0,0 8-80 16,8 12 80-16,0 12 57 0,9 13 38 15,4 22-12-15,1 18 5 0,3 12-34 16,-3 0-29-16,-8-22 45 0,-4-18-67 16,-3-23 22-16,-1-3-23 0,-1 3-1 15,2-4-1-15,3-3-148 0,-3-13-226 16,-2-12-377-16,0-6-458 0,1-15 174 0,-3-7 705 15</inkml:trace>
          <inkml:trace contextRef="#ctx0" brushRef="#br0" timeOffset="4031.9626">3569-169 75 0,'3'-7'2588'0,"0"4"-2196"15,1 3-392-15,5 0-32 0,5 5-18 16,6 1 50-16,2 1 2 0,6-2-2 16,-1 2-256-16,3-6-948 0,-5-1-225 15</inkml:trace>
          <inkml:trace contextRef="#ctx0" brushRef="#br0" timeOffset="4777.8816">3668-208 50 0,'0'4'1631'0,"0"-2"-1353"0,4-2-155 0,3 0 123 16,3 0-49-16,2-2-32 0,7-2-14 15,1-3-32-15,0-1-32 0,3-1-46 16,-1-4-12-16,-2-3-28 0,0 1-1 0,-4 0-51 15,-9 3-119-15,-2-3-68 0,-5 2-66 16,0 1-95-16,-5 2 15 0,-1-1 192 16,-2 4 192-16,4 2 146 0,-1 2 160 15,1 3 49-15,0 3-38 0,1 13-272 16,0 6-26-16,-3 13 72 0,4 10 28 16,1 18-26-16,1-3-41 0,0 2-20 15,3-5-7-15,5-12 36 0,-2 0 45 16,2-7-36-16,-4-11-35 0,6-7-33 15,-3-10-2-15,1-5-14 0,0-5 14 16,4-8 51-16,2-9 23 0,0-7-74 0,0-11-182 16,0-6-68-16,-5-3-243 0,-1-4-91 15,-3-2 34-15,-4-3-56 0,-1 0 198 16,0-2 183-16,-1-2 225 0,-5-1 568 0,-4 4 220 16,1 3-130-16,3 11-244 15,3 12 8-15,1 13-63 0,2 7-64 0,0 8-244 16,0 0-51-16,3 8-168 0,8 7 168 15,3 8 3-15,3 7 86 0,2 5-13 16,-2 4-41-16,-3-1-10 0,0-2-22 16,-5-7 29-16,-1-7-32 0,-4-5 0 15,3-8-22-15,-6-3-48 0,1-6-101 16,-2 0-87-16,0-6-159 0,0-8-265 16,0-5-73-16,0-4 48 0,0-5 195 15,0-3 389-15</inkml:trace>
          <inkml:trace contextRef="#ctx0" brushRef="#br0" timeOffset="4330.3047">3676-568 16 0,'11'-2'2762'0,"0"2"-2540"16,1 0-181-16,5 0-39 0,4 0 2 16,3 2 24-16,-2 3 11 0,4-2-26 15,-7 1 3-15,-5 0 3 0,-3 1-19 16,-7 4-60-16,-4 2-290 0,0 7-193 15,-12 2-237-15,-5 8-236 0,-6 1 667 16</inkml:trace>
          <inkml:trace contextRef="#ctx0" brushRef="#br0" timeOffset="5733.9826">4050 161 275 0,'-17'2'2982'15,"6"-2"-2494"-15,5 0-221 0,1 0 30 0,5 0-164 16,0 0-133-16,11-4-56 0,8-1-83 15,15-1 139-15,11-7 39 0,15-2-37 16,22-7-2-16,19-2-10 0,-10 1-74 16,-11 6-305-16,-18 3-908 0,-24 3-859 15</inkml:trace>
          <inkml:trace contextRef="#ctx0" brushRef="#br0" timeOffset="5450.0885">3999-23 477 0,'0'5'825'0,"1"-2"-484"0,7-3-112 0,7 0 76 16,7 0 9-16,1-1 8 0,8-8-103 15,5-2-104-15,-2-4-64 0,0-1-13 16,-1-2-12-16,-2 0-23 0,-3 1-3 16,-5-1-53-16,-7 1-120 0,-9-2-190 15,-4 2-333-15,-3 3-714 0,-6-1 840 0</inkml:trace>
          <inkml:trace contextRef="#ctx0" brushRef="#br0" timeOffset="5279.1425">4020-236 1335 0,'-1'1'697'16,"1"-1"-467"-16,0 0-84 0,3 0-1 15,6 0 0-15,4-3 49 0,2-2-63 16,4 0-73-16,-1 0-33 0,7 2-21 16,-3 0-1-16,-2 1-2 0,0-1 0 0,-4 3-1 15,-5 0-15-15,-5 0-65 0,-6 2-161 16,0 2-230-16,-5 5-46 0,-7 2 29 16,-7 4 71-16,-4 1 48 0,1 6-71 15</inkml:trace>
          <inkml:trace contextRef="#ctx0" brushRef="#br0" timeOffset="5147.0309">4051-341 1796 0,'-12'-22'746'0,"6"6"-443"15,0-1-46-15,2 6 56 0,4 4-82 0,0 1-73 16,5-1-104-16,6 1-52 0,9-3 14 15,5-2-14-15,3 3-2 0,3 1-13 16,-2 2-41-16,-2 5 23 0,-9 0 18 16,-1 0 1-16,-7 5-4 0,-7 4-12 15,-3 0-10-15,0 4-22 0,-10 4-29 16,-7 2-95-16,-4 3-114 0,-9 5-271 0,-4 0-402 16,-2 1-9-16,4-2 474 0</inkml:trace>
          <inkml:trace contextRef="#ctx0" brushRef="#br0" timeOffset="4982.5702">4061-503 596 0,'-8'-30'804'0,"-1"0"-253"15,-1 4-42-15,7 3-274 0,2 3-22 16,1 7-37-16,0 5-42 0,3 1-70 16,9 4-64-16,2 1-16 0,3 2 0 15,2 5 0-15,4 5 16 0,0 5 1 16,-1 6 41-16,0 4-17 0,-1 6 20 0,0 3 28 16,-3 3 7-16,-1 0-20 0,-3-2-13 15,0-2-47-15,-1-9 38 0,-6-1-38 16,4-3 1-16,-3-4 0 0,-2-1 25 15,-3-4-7-15,-3-2-19 0,0-2-41 16,-3 0-146-16,-9-2-110 0,-5-1-168 16,-8-1-82-16,-2-2-188 0,-4-1-314 15,-1-1 678-15</inkml:trace>
          <inkml:trace contextRef="#ctx0" brushRef="#br0" timeOffset="5594.542">4064-606 775 0,'-8'-13'1462'0,"3"6"-1258"16,4 7-33-16,1 4-171 0,1 12 30 16,9 9-30-16,-1 12 122 0,5 11-32 15,5 19 0-15,2 15 13 0,-2-5-68 16,-4-9-32-16,-1-13 16 0,-6-15-3 15,0 1-9-15,3 2-7 0,-4-5-29 0,0-8-164 16,-4-5-225-16,-3-5-602 0,0-5 303 16,-5-5 75-16</inkml:trace>
        </inkml:traceGroup>
        <inkml:traceGroup>
          <inkml:annotationXML>
            <emma:emma xmlns:emma="http://www.w3.org/2003/04/emma" version="1.0">
              <emma:interpretation id="{3F165068-954B-45B7-AA40-10B51F62F231}" emma:medium="tactile" emma:mode="ink">
                <msink:context xmlns:msink="http://schemas.microsoft.com/ink/2010/main" type="inkWord" rotatedBoundingBox="29128,13033 31088,12712 31255,13728 29295,14049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4.46013E6">5713-438 2367 0,'-4'0'419'0,"1"0"-178"0,-2 1 85 0,0 3-34 15,1 0-71-15,-6 5-105 0,3-1-116 16,-6 7 0-16,-1 3-19 0,0 6-6 16,-1 1-3-16,1 2-3 0,0-1 31 15,5-5-104-15,-1 0-155 0,3-6-149 16,3-5-226-16,3-5-569 0,1-5-68 16</inkml:trace>
          <inkml:trace contextRef="#ctx0" brushRef="#br0" timeOffset="4.45975E6">5552-577 10 0,'0'-7'2833'0,"0"0"-2394"0,2-1-273 16,2-2 134-16,9-2-123 0,-1 1-105 15,4-2-53-15,2 2-16 0,1 0-3 16,1 2 0-16,2-1 10 0,-1 3 9 16,-2-1-19-16,0 2-54 0,-4 1-192 15,-2 1-226-15,-7 3-235 0,-2 1-459 16,-4 0-234-16</inkml:trace>
          <inkml:trace contextRef="#ctx0" brushRef="#br0" timeOffset="4.45998E6">5589-801 1923 0,'-4'-5'314'0,"1"2"-174"0,1 3 92 16,0 0 42-16,2 5-75 0,0 5-193 15,5 6 7-15,3 8-13 0,9 10 118 16,2 11-47-16,4 8 97 0,2 4-63 16,-1 2-16-16,0-3 34 0,-3 0-7 15,1-3-31-15,-5-9-29 0,-1-1 16 16,-2-7-56-16,-4-6 24 0,-2-5-36 15,0-3 21-15,0-7-7 0,-4-3-18 16,-1-5-103-16,-1-5-94 0,-2-2-65 16,0 0-154-16,0-10-265 0,-6-5-699 15,-2-6 212-15</inkml:trace>
          <inkml:trace contextRef="#ctx0" brushRef="#br0" timeOffset="4.46045E6">5735-466 2048 0,'78'-81'567'0,"-68"75"-393"16,4-4 15-16,10 0 54 0,5-5-121 16,2-1-27-16,3 2-38 0,2-2 10 15,0 0-48-15,-4 0 19 0,-2 2-38 0,-9 2-101 16,1-2-62-16,-10 6-159 0,-2 0-190 15,-9 3-166-15,-1 3-413 0,-4 1 339 16</inkml:trace>
          <inkml:trace contextRef="#ctx0" brushRef="#br0" timeOffset="4.46027E6">5735-466 1326 0,'2'-2'1435'0,"-1"2"-1175"0,-1 0-186 15,2 0-74-15,1 0-61 0,1 0-119 16,6 0 109-16,-1 0-167 0,-1 0-335 16,4 0-678-16,-6 0 530 0</inkml:trace>
          <inkml:trace contextRef="#ctx0" brushRef="#br0" timeOffset="4.45735E6">4839-778 4737 0,'-16'25'-12'16,"1"3"-6"-16,-2 3-38 0,1 0 25 15,-1 0-92-15,-1 3-26 0,5-4-90 16,-2 2-12-16,4-5 1 0,-1 0-134 16,1-1-85-16,6-7 17 0,2-2 21 0</inkml:trace>
          <inkml:trace contextRef="#ctx0" brushRef="#br0" timeOffset="4.45832E6">4720-386 1203 0,'1'0'723'0,"1"0"-428"0,1 7-149 15,1 1-10-15,3 7-27 0,5 3-9 16,2 8 45-16,0 2-45 0,0 3 34 16,-2 2 17-16,2-1-30 0,-4-2-77 15,0 1 39-15,-3-4-48 0,0-3-3 16,-2-1 2-16,-2-2-21 0,2-5-13 16,1-2-15-16,-3-2 14 0,0-1-77 15,2-4-135-15,-2-2-161 0,-2-5-268 16,3 0-535-16,-3-7 73 0</inkml:trace>
          <inkml:trace contextRef="#ctx0" brushRef="#br0" timeOffset="4.45794E6">4777-523 881 0,'1'-1'1473'15,"1"1"-1150"-15,0 0-123 0,1 0-14 16,1-1-116-16,1-1-48 0,3 0 61 15,1 2-83-15,2-3-1 0,-3 3 1 0,4-1 48 16,-1-1-19-16,-2 2-8 0,2 0-20 16,-3 0-2-16,-4 0 0 0,1 0 1 15,3 0-22-15,-5 0 9 0,-1 0-3 0,1 2 0 16,-2 2 14-16,2-2-10 0,0 1 12 16,0 2 4-16,1-1 15 0,-1 0 3 15,3 3 4-15,-1 0 18 0,1 1 32 16,0 6 1-16,2 0 11 0,3 1 29 15,-2 6 9-15,-3 2-63 0,6 3 31 16,-1 6-18-16,-1 0-8 0,4 2 41 16,-4 1-25-16,4-1-6 0,-3-4-54 15,-1 2 4-15,2-5-26 0,-4-1 57 16,-1-2-47-16,1-3 4 0,-2-3-16 0,-1-5-18 16,-2-2 18-16,0-4 16 15,-3-4-16-15,0 1-39 0,0-2-67 0,0-2-74 16,-3 0-57-16,-2-1-81 0,-4-6-267 15,0-2-694-15,-4-6-413 0</inkml:trace>
          <inkml:trace contextRef="#ctx0" brushRef="#br0" timeOffset="4.45868E6">4878-77 73 0,'0'1'2637'0,"0"-1"-2098"0,0 0-284 0,0 0 14 0,3 0-147 16,1 0-122-16,3 0-160 0,8-3 72 15,2 0 88-15,5-5 0 0,6-2-246 16,-2-4-410-16,-1-2-704 0,-6-1 14 15</inkml:trace>
          <inkml:trace contextRef="#ctx0" brushRef="#br0" timeOffset="4.45852E6">4856-305 308 0,'0'0'2228'0,"0"0"-1780"16,0-2-244-16,2 2 1 0,2-2-205 16,6 2-4-16,0 0 4 0,1 0 19 15,6-1 23-15,0 0-14 0,-1 0 1 16,-1-2-29-16,-1 0-29 0,-4 1-155 16,0 0-168-16,-3 2-309 0,-4 0-589 15</inkml:trace>
          <inkml:trace contextRef="#ctx0" brushRef="#br0" timeOffset="4.4589E6">4996-683 2995 0,'0'-3'521'0,"0"3"-272"16,0 0 25-16,0 0-65 0,0 6-82 16,0 1-39-16,0 0-88 0,0 8-71 15,1 4 71-15,2 9 40 0,2 7 6 0,-5 2-46 16,0 1-145-16,0 0-164 16,0-9-214-16,0-6-248 0,0-7-843 0</inkml:trace>
          <inkml:trace contextRef="#ctx0" brushRef="#br0" timeOffset="4.45927E6">5054-576 1967 0,'4'-1'350'15,"2"1"-317"-15,-2 0 170 0,9-1 29 0,-2-1-39 16,0 1-42-16,2-1-52 0,0 2-42 16,-1 0-6-16,2 0-22 0,-4 6-4 15,5 2 17-15,-3 5 31 0,7 5 82 16,-5 3-57-16,6 5 15 0,-1 9-31 15,-1 1 15-15,1 5 31 0,-4 0 25 16,3 0-57-16,-5 0-50 0,5-5 28 0,-8-4 22 16,4-5-31-16,-4-7-50 0,-4-2 13 15,-2-3 2-15,3-7 20 0,-4 2-14 16,-2-5-2-16,-1-2 3 0,0-2 12 16,0-1 18-16,0 0 9 0,-1 0 25 15,-9 0 8-15,1 0-109 0,-9-1-149 0,-4-2-49 16,-6-1-54-16,-2-4 28 0,-1 0-12 15,0-4-58-15,2-1-61 0,6 0 256 16,1 2 99-16,8 2 89 0,5 1 25 16,1 3 21-16,7-1 91 0,1 3-83 15,0 0-118-15,7-4-25 0,9-2-126 16,5-8 125-16,10-5-33 0,8-6-333 16,-2-3-841-16,2 3-1074 0</inkml:trace>
          <inkml:trace contextRef="#ctx0" brushRef="#br0" timeOffset="4.46084E6">5971-500 490 0,'-2'-15'981'0,"1"6"-528"16,1 4 17-16,0 5 10 0,-2 0-140 16,0 5-72-16,-1 4-75 0,-1 6-108 15,-1 4 41-15,-4 9-32 0,-5 5-25 16,-2 5-25-16,-4 3-32 0,5-3-12 0,-2-5-59 15,4-3-110-15,7-5-141 0,3-7-273 16,3-6-477-16,5-11-544 0</inkml:trace>
          <inkml:trace contextRef="#ctx0" brushRef="#br0" timeOffset="4.46071E6">5799-965 2112 0,'-11'-9'311'0,"5"5"-101"16,-1 4 108-16,7 0-84 0,0 10-77 15,0 1-157-15,13 10-42 0,1 12 42 16,7 11 86-16,12 22-29 0,4 19 96 16,11 14-131-16,-4 1 85 0,-7-11-47 0,-12-24 60 15,-10-21-29-15,-4-15 31 16,-5-3-26-16,7 2 1 0,-4 0-19 0,-3-2-60 16,-1-7 1-16,-1-7-4 0,-2-7 16 15,-2-2 0-15,0-3 37 0,0 0 5 16,-2-3-73-16,-7-5-114 0,-2-4-206 15,-3-5-118-15,-1-5-169 0,-4-7-178 16,4-7-37-16,-2-4-331 0</inkml:trace>
          <inkml:trace contextRef="#ctx0" brushRef="#br0" timeOffset="4.46128E6">6330-1213 2686 0,'3'0'279'0,"-1"0"-189"0,0 0 112 15,-2 0-37-15,0 2-19 0,1 5 9 0,-1 1 9 16,0 3-17-16,0 4-22 0,-1 8 0 16,-10 8-19-16,0 4-35 0,-8 5-46 15,-1 1-25-15,-2 1-69 0,-4-2-117 16,6-2-11-16,-2-3-123 0,0-6-144 0,7-4-1 16,1-5-126-16,3-9-1 0,5-3-46 15,0-5-138-15</inkml:trace>
          <inkml:trace contextRef="#ctx0" brushRef="#br0" timeOffset="4.46143E6">6130-753 766 0,'5'4'355'0,"1"3"0"0,4 2 59 16,-3 3-12-16,3 3-136 0,2 8-41 15,-1 4 67-15,-2 4-30 0,4 3-49 16,-4 5-86-16,-1-1-20 0,1-2-34 16,-3-3 8-16,2-5-62 0,-5-3-6 15,3-5-13-15,3-1 0 0,-2-6-44 16,0-5-142-16,0-3-236 0,3-5-355 0,-2-6-759 15</inkml:trace>
          <inkml:trace contextRef="#ctx0" brushRef="#br0" timeOffset="4.46206E6">6307-676 2193 0,'2'-2'633'0,"-2"2"-303"0,1 0-11 16,-1 0-84-16,0 3-94 0,3 4-141 16,0 1-22-16,1 5 22 0,6 4 57 15,-2 4 18-15,1 4 7 0,1 2-32 16,-1-2-10-16,-1-2-37 0,-2 0 13 16,-1-5-16-16,2-3 0 0,-2-3 2 0,-2-3-2 15,2-2-78-15,-2-4-85 0,-3-3-133 16,3 0-249-16,0-8-509 0,-1-4-227 15,-1-2 544-15</inkml:trace>
          <inkml:trace contextRef="#ctx0" brushRef="#br0" timeOffset="4.46183E6">6405-1036 919 0,'1'2'1220'0,"1"3"-1074"16,-1 0-17-16,1 3 175 0,1 1 43 16,0 0-34-16,2 2-129 0,-5 2-67 15,1 2-44-15,-1 2-26 0,0 4-22 16,0 2-25-16,-6 0-3 0,0 4-107 15,-2-1-217-15,-3 2-246 0,-3-2-105 16,4 0-725-16,-6-5 673 0</inkml:trace>
          <inkml:trace contextRef="#ctx0" brushRef="#br0" timeOffset="4.46163E6">6347-917 2410 0,'7'-4'294'15,"5"-2"-130"-15,0-1 128 0,9-1-56 16,-1-2-109-16,1 3-67 0,3 0-28 16,-3-1-32-16,-2 3-16 0,3-1 13 15,-4 4-51-15,-2-1-140 0,-2 3-196 16,-5 0-323-16,-3 0-704 0</inkml:trace>
        </inkml:traceGroup>
        <inkml:traceGroup>
          <inkml:annotationXML>
            <emma:emma xmlns:emma="http://www.w3.org/2003/04/emma" version="1.0">
              <emma:interpretation id="{E6D83080-B3AD-49B8-9872-2C1B6585DF41}" emma:medium="tactile" emma:mode="ink">
                <msink:context xmlns:msink="http://schemas.microsoft.com/ink/2010/main" type="inkWord" rotatedBoundingBox="30937,13224 31486,13134 31581,13711 31032,13800"/>
              </emma:interpretation>
              <emma:one-of disjunction-type="recognition" id="oneOf3">
                <emma:interpretation id="interp3" emma:lang="x-none" emma:confidence="0">
                  <emma:literal>尺</emma:literal>
                </emma:interpretation>
                <emma:interpretation id="interp4" emma:lang="x-none" emma:confidence="0">
                  <emma:literal>R</emma:literal>
                </emma:interpretation>
                <emma:interpretation id="interp5" emma:lang="x-none" emma:confidence="0">
                  <emma:literal>疋</emma:literal>
                </emma:interpretation>
                <emma:interpretation id="interp6" emma:lang="x-none" emma:confidence="0">
                  <emma:literal>及</emma:literal>
                </emma:interpretation>
                <emma:interpretation id="interp7" emma:lang="x-none" emma:confidence="0">
                  <emma:literal>㔾</emma:literal>
                </emma:interpretation>
              </emma:one-of>
            </emma:emma>
          </inkml:annotationXML>
          <inkml:trace contextRef="#ctx0" brushRef="#br0" timeOffset="4.46256E6">6509-583 1867 0,'-2'-2'1143'0,"2"2"-791"16,0 0-54-16,0 0-24 0,0 1-74 16,0 5-19-16,-1-1-150 0,1 3-31 0,0 4-6 15,0 5 6-15,0 8 74 0,0 3 13 16,-2 2-19-16,0 3-56 0,-1-2-9 16,2 0-1-16,-1 2-4 0,-2-3-45 15,2 1-83-15,1-7-50 0,-1-1-111 16,2-5-313-16,0-4-537 0,0-8-325 15,0-6 741-15</inkml:trace>
          <inkml:trace contextRef="#ctx0" brushRef="#br0" timeOffset="4.46235E6">6411-703 815 0,'0'-3'1624'15,"0"1"-1279"-15,3 2-232 0,5-1-14 16,0-1-18-16,2-1 72 0,9-4-3 0,-2 1-58 15,5-3 3-15,-2 1 3 0,-3 2-41 16,2-1-57-16,-7 2-3 0,0 2 2 16,-1 0 1-16,-5 3-13 0,4 0 12 15,-4 0 1-15,2 0 1 0,-5 0 18 16,1 2 3-16,1 2 13 0,0 0 12 0,-1 0-6 16,0 1 6-16,0 2 0 0,1-1-3 15,-4 3-16-15,4 1 4 0,1 1-4 16,-1 3-6-16,-2 0 3 0,0 4-23 15,2-1 17-15,-5 2-19 0,0 1-96 16,0-1-61-16,0 1-171 0,-2 0-198 16,-6-2-263-16,-2 0-593 0</inkml:trace>
          <inkml:trace contextRef="#ctx0" brushRef="#br0" timeOffset="4.46272E6">6620-368 2754 0,'5'0'369'0,"6"2"-333"15,3 4 196-15,4 1 6 0,7 3-32 16,8 1-78-16,2 3-59 0,4 1-37 0,-2-2-1 15,4 0-15-15,-4-2-1 0,-3-3-15 16,-3-3-185-16,-5-2-272 0,-7-3-531 16,-5 0-1149-16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23:48.4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3FD6FB-AE8E-43DF-BC87-416791639814}" emma:medium="tactile" emma:mode="ink">
          <msink:context xmlns:msink="http://schemas.microsoft.com/ink/2010/main" type="writingRegion" rotatedBoundingBox="6527,3683 10375,3367 10466,4465 6617,4781"/>
        </emma:interpretation>
      </emma:emma>
    </inkml:annotationXML>
    <inkml:traceGroup>
      <inkml:annotationXML>
        <emma:emma xmlns:emma="http://www.w3.org/2003/04/emma" version="1.0">
          <emma:interpretation id="{ABA8E2D6-FAFA-4330-98E1-46512731C8E4}" emma:medium="tactile" emma:mode="ink">
            <msink:context xmlns:msink="http://schemas.microsoft.com/ink/2010/main" type="paragraph" rotatedBoundingBox="6527,3683 10375,3367 10466,4465 6617,47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5537D3-4A36-48CB-998F-2631C6B78CE5}" emma:medium="tactile" emma:mode="ink">
              <msink:context xmlns:msink="http://schemas.microsoft.com/ink/2010/main" type="line" rotatedBoundingBox="6527,3683 10375,3367 10466,4465 6617,4781"/>
            </emma:interpretation>
          </emma:emma>
        </inkml:annotationXML>
        <inkml:traceGroup>
          <inkml:annotationXML>
            <emma:emma xmlns:emma="http://www.w3.org/2003/04/emma" version="1.0">
              <emma:interpretation id="{E8A1FB1C-716D-47B7-B911-6CF00E464B32}" emma:medium="tactile" emma:mode="ink">
                <msink:context xmlns:msink="http://schemas.microsoft.com/ink/2010/main" type="inkWord" rotatedBoundingBox="6527,3683 10169,3384 10259,4482 6617,4781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34 959 1672 0,'8'-5'1036'0,"5"0"-852"0,-4 0 69 0,5 2-1 15,3-2-157-15,5 1-57 16,-2 0 3-16,2 0 16 0,-1 1-19 0,-1-1 4 16,-1 3-42-16,0-4-92 0,-4 2-184 15,-1 0-269-15,-6-2-468 0,-2 0-461 16</inkml:trace>
          <inkml:trace contextRef="#ctx0" brushRef="#br0">75 798 1103 0,'8'0'795'0,"-4"0"-387"16,5-3-78-16,2 1-76 0,3-1-141 0,3 1-91 15,4-1-8-15,0 0-13 0,4 1-1 16,-5 2 0-16,3 0-13 0,-1 0-208 16,-5 0-228-16,-3 0-282 0,-6 0-505 15</inkml:trace>
          <inkml:trace contextRef="#ctx0" brushRef="#br0" timeOffset="578.8383">-153 1116 236 0,'-5'0'1441'0,"-4"0"-1102"16,3 0-86-16,1 0 28 0,0 0-30 15,4 0-55-15,1 0 0 0,0 0 8 16,1-2-26-16,7-1-42 0,3 0-10 16,3-3-41-16,9 1-84 0,5 0 33 15,6 0 10-15,11-1 22 0,6 0 18 0,5 0-3 16,3 1-6-16,-3 1-72 0,-2 3 9 15,-4 1-12-15,-5 0-15 0,-5 5-16 16,-4 0 15-16,-5 1 4 0,-3-4 12 16,-4 1-22-16,-5-1-37 0,-2 1-94 15,-3 0-162-15,-3-2-257 0,-10-1-509 0,-1 0-682 16</inkml:trace>
          <inkml:trace contextRef="#ctx0" brushRef="#br0">390-2 1681 0,'6'1'524'0,"-5"2"-420"0,-1 0 54 0,0-1 116 15,0 1-90-15,0-1-46 0,-1 1 12 16,-4 0 3-16,2-1-13 0,-5 1-10 0,0 3 12 16,-2 3 0-16,-4 1 2 15,-5 3-69-15,-4 2-32 0,-5 1-11 0,-6 0-32 16,-3 3-43-16,-10 1-195 15,-4 2-223-15,-2 0-693 0,-3-1-338 0</inkml:trace>
          <inkml:trace contextRef="#ctx0" brushRef="#br0">-404 391 1843 0,'0'0'377'16,"3"0"-218"-16,1 0 77 0,6 0-85 16,4 0-13-16,6-2 4 0,9-1 72 15,13 0 12-15,6-3 74 0,13 2-127 0,4-3-63 16,6-1-26-16,4 0-18 0,-3-2 18 16,1 2-56-16,-4 1-7 0,-6 2-8 15,-6 2-12-15,-8 0 19 16,-12 3-20-16,-8 0-65 0,-6 0-62 0,-10 3-98 15,-5 2-52-15,-7 3-63 0,-1 0-185 0,-11 4-137 16,-7 1-70-16,-4 0-481 0</inkml:trace>
          <inkml:trace contextRef="#ctx0" brushRef="#br0" timeOffset="245.2494">245 265 887 0,'-3'-7'1495'0,"0"5"-1191"16,2 2-60-16,-6 0-29 0,4 5-215 15,0 5-164-15,2 5 97 0,1 8 67 0,0 7 115 16,0 7-73-16,0 8 29 0,1 4 18 16,-1-2-47-16,2 1-41 0,-2-3-1 15,0-4-16-15,0-3 16 0,0 0 73 16,-5-3-41-16,0 1-32 0,-1-3-38 16,3-2-112-16,-5-1-62 0,4-3-177 15,1-2-439-15,0-3-167 0,-2-5 244 16</inkml:trace>
          <inkml:trace contextRef="#ctx0" brushRef="#br0">78 503 2118 0,'6'0'385'0,"-1"-1"-269"16,2 1 138-16,4-1-48 0,6 1-146 15,5 0 4-15,0-4 61 0,3 2-42 16,1-1-29-16,-1 0-7 0,1 0-40 15,-3 0-7-15,-2 1-32 0,-4 2 32 0,-3 0 18 16,-2 0-18-16,-6 0-1 0,-3 0-40 16,0 2-14-16,-3 1 22 0,0 0 33 15,0-1 34-15,0 3 5 0,0 1-11 16,0 1-2-16,0 0-4 0,0 4-6 16,2 2 0-16,-1 4 53 0,-1 3 10 15,2 1 3-15,-2 0-34 0,0-1 30 0,0-2-43 16,0-2-23-16,0-3-10 0,0-1 14 15,0-2 0-15,-2 1 2 0,-2-1 4 16,1 1 6-16,-2-2-28 0,2 2-16 16,-3-3-41-16,0-1-74 0,-1 1-59 15,0-1-124-15,-1-1-201 0,0-1-202 16,-1-4-301-16</inkml:trace>
          <inkml:trace contextRef="#ctx0" brushRef="#br0">106 637 2092 0,'0'-3'575'0,"0"-2"-411"0,1 2 128 15,1 2 8-15,6-2-116 0,-2-1-51 16,8 2-16-16,4-4-79 0,4 2-38 16,6 2-3-16,-6 2-60 0,-1 0 13 15,0 0-26-15,-9 0-15 0,-1 5-97 16,-2-2-150-16,-3 3-164 0,-4 0-184 15,-2-1-340-15</inkml:trace>
          <inkml:trace contextRef="#ctx0" brushRef="#br0">55 517 1235 0,'1'2'1158'16,"-1"3"-1042"-16,0-1-58 0,0 3-9 16,0 2 70-16,0 2-19 0,0 3-87 0,2 2 96 15,-2 3 61-15,0 3-27 0,0-3-98 16,0 3-29-16,0-3 22 0,0-4-38 16,0-2-16-16,0-3-226 0,-2-5-266 15,1-4-674-15,1-1-239 0</inkml:trace>
          <inkml:trace contextRef="#ctx0" brushRef="#br0" timeOffset="2726.0815">704 511 2345 0,'0'0'552'0,"2"0"-296"0,-1 0 44 0,2 0-47 16,2 0-196-16,4-2-32 0,1-4 1 16,4 0 21-16,3-2-6 0,4 1-22 15,-4-1-4-15,2-1 4 0,-2 0-17 16,-3 4-2-16,-2 2-9 0,-5 0-32 15,-1 3 41-15,-5 0 24 0,-1 0-24 16,0 0-25-16,0 5 9 0,0-1 16 16,0 5 0-16,2 4 60 0,-2 6 21 15,0 5-9-15,0 5-37 0,0 4 71 16,0 3-103-16,-3-1 37 0,1 1-15 0,-1-3 3 16,2-2-27-16,1-8 36 0,0-2-12 15,0-1 12-15,0-7 16 0,0 0-13 16,0-4-39-16,0-1 0 0,0-3 1 15,1 1 1-15,2-1 13 0,-1-4-4 16,-1-1-12-16,1 0 0 0,0-1-25 0,1-4-15 16,1-2-6-16,2-2 2 0,5-6 26 15,5-6-4-15,1-7-15 0,1-5-125 16,1-8-189-16,3-2-293 0,-7-4-5 16,1-1-481-16,-2-1-45 0</inkml:trace>
          <inkml:trace contextRef="#ctx0" brushRef="#br0" timeOffset="2353.7524">768 138 3086 0,'0'-5'570'0,"0"3"-353"0,0 1 47 15,1 1-12-15,-1 0-119 0,2 0-96 16,-2 0-17-16,1 0-20 0,1 3-55 16,1-1-32-16,5 1-9 0,-4 0 96 15,3 2-1-15,-1-1-15 0,-1 1-46 16,-2 4-134-16,-3 3-140 0,0 6-173 16,-2 3-452-16,-7 2-783 0</inkml:trace>
          <inkml:trace contextRef="#ctx0" brushRef="#br0" timeOffset="3730.4159">1014 563 2057 0,'-6'-6'544'16,"3"1"-226"-16,0 3 79 0,0 2-19 16,3 0-145-16,0 0-111 0,0 0-87 15,0 2-35-15,9 3-116 0,5 3 34 16,9 7 82-16,5 1 47 0,5 6 13 0,4 2-20 15,2 1 36-15,-4 3-27 16,3-3-33-16,-3 0 46 0,-1-2-9 0,-1-3-40 16,-4-2 15-16,-2-2-26 0,-2-4 22 15,-5-2-22-15,-2 0-2 0,-2-5-35 16,-2-2-58-16,-2-1-107 0,-1-2-143 16,-5 0-226-16,0-2-621 0,1-6-711 15</inkml:trace>
          <inkml:trace contextRef="#ctx0" brushRef="#br0" timeOffset="3500.4442">1162 496 946 0,'-10'7'1592'16,"9"-4"-1234"-16,1-3-31 0,0 0 45 15,0 0-180-15,1 0-135 0,4 0-54 0,3-3-3 16,3-1 0-16,4 0 3 0,7 0 54 16,-4 2-41-16,3-1-16 0,0 0 12 15,-5 2-12-15,-2 0 2 0,-7 1 0 16,1 0 2-16,-3 0 11 0,-4 2-12 0,-1 1 19 15,0 0-3-15,0-3 9 16,0 2 4-16,0 1 8 0,-3-1-9 0,0 5-9 16,-3 4 28-16,-2 4 25 0,-4 6 43 15,-5 3-62-15,0 3-22 0,0-2-32 16,-2-3-2-16,4 1 0 0,1-5-72 16,1 1-76-16,-2-6-74 0,1 2-64 15,-3-4-164-15,3-1-191 0,-2-5-499 16,4-5-195-16</inkml:trace>
          <inkml:trace contextRef="#ctx0" brushRef="#br0" timeOffset="2906.4364">1093 65 1445 0,'-3'-17'719'0,"-1"7"-415"0,1 1 3 16,-1 5 183-16,3 4-109 0,-1 0-166 15,2 0-108-15,-1 4-54 0,1 2-53 16,0 2-54-16,0 3-31 0,0 9 85 16,-2 6 119-16,1 5-34 0,-4 1-4 15,2 1-53-15,0-4-10 0,-3-1 20 16,1-3-35-16,2-3-3 0,0 0-31 0,-2-4-169 15,2 0-162-15,-2-7-284 16,4-6-896-16</inkml:trace>
          <inkml:trace contextRef="#ctx0" brushRef="#br0" timeOffset="3218.7241">1129 112 786 0,'2'-4'1707'0,"1"3"-1430"0,0 0-26 0,-2 1 27 15,4 0-243-15,4 0 0 0,-1 0 10 16,4 0 57-16,1 1-17 0,-1 2-25 16,-1 1-60-16,-2 2-4 0,-1 0 3 15,-2 1 1-15,-1 1-14 0,1 1 14 16,-4-1 32-16,-2 3 25 0,0 2 9 0,0 0-10 16,0 1-18-16,0 2-36 0,0-1-2 15,-3 1 4-15,0-4-4 0,3-4-29 16,0-2-43-16,0-2-10 0,3-3 41 15,0 1 41-15,0-1 1 0,2 0 27 16,1-1-6-16,0 0 7 0,3 0-7 16,1 0 0-16,2 0-19 0,3 0-3 0,1-2-55 15,1-3-65-15,3-1-127 0,-4 4-156 16,-1-1-216-16,-7 3-478 0,-3 0-162 16</inkml:trace>
          <inkml:trace contextRef="#ctx0" brushRef="#br0" timeOffset="4245.897">1658 281 2826 0,'3'-3'401'0,"5"-2"-280"0,-4 2 92 16,9-2-109-16,7-2-34 0,8-1-1 16,6-2 16-16,5 0 25 0,-4-2-76 15,-1 3 32-15,-3 0-51 0,-4 0-14 16,-3 0-2-16,-3 3-21 0,-6 2-31 16,-2 1-60-16,-7 3-130 0,-3 0-233 15,-3 0-128-15,0 0-415 0,-8 2-248 16</inkml:trace>
          <inkml:trace contextRef="#ctx0" brushRef="#br0" timeOffset="4663.9976">1929 484 743 0,'-6'-19'1018'0,"0"5"-598"0,2 8-35 15,-2 3 82-15,5 3-43 0,-2 0-148 16,1 0-81-16,-1 0-42 0,0 6-53 16,-5 1-73-16,-4 6-27 0,-2 8-15 15,-5 1 12-15,-1 7-13 0,0 1 16 0,1 1 0 16,1 0-1-16,2-4-15 0,2-3-184 15,3-4-64-15,7-6-168 0,1-6-304 16,3-6-716-16</inkml:trace>
          <inkml:trace contextRef="#ctx0" brushRef="#br0" timeOffset="4500.1067">1816 41 1979 0,'-5'-6'415'16,"1"2"-218"-16,0 2 83 0,3 2 89 16,-1 0-159-16,2 3-204 0,0 5-6 15,0 8-95-15,7 10 95 0,0 14 73 16,6 12 48-16,4 19-64 0,3 16 189 15,2 11-180-15,-4-12-54 0,-2-19 10 16,-5-20 0-16,-4-11 41 0,1 5 43 16,1 1-41-16,-1 2-33 0,1-8-7 0,-5-8-24 15,-1-8 14-15,0-5-15 0,-2-7-1 16,1-4-1-16,-2-3-10 0,1-1-54 16,-1 0-62-16,0-4-47 0,0-2-74 15,0-5-116-15,0-5-61 0,0-7-308 16,0-6-539-16</inkml:trace>
          <inkml:trace contextRef="#ctx0" brushRef="#br0" timeOffset="5520.1559">2129 373 820 0,'3'-4'1450'16,"-3"3"-1240"-16,0-1-39 0,0 2 29 15,0 0-104-15,2 0-93 0,-2 0 23 16,1 0 54-16,-1 0-6 0,3 3-13 16,0 1 6-16,0 2 38 0,2 1 38 15,-2 1-4-15,2 2 16 0,-5 1-10 0,0 4-14 16,0 3-12-16,-2 4-20 0,-9 4-27 16,-1 7-7-16,-5 4-12 0,-2 7 21 0,-8 3-43 15,-1 2-31-15,-2-2 0 0,7-7-81 16,7-10-129-16,6-9-134 0,10-11-343 15,0-9-1138-15</inkml:trace>
          <inkml:trace contextRef="#ctx0" brushRef="#br0" timeOffset="4805.3826">1931 503 2466 0,'0'0'316'0,"0"0"-184"0,0 0 28 15,0 0-160-15,1 6-54 0,1 1 22 16,1 1 30-16,3 3-143 0,0-2-248 16,0-3-696-16</inkml:trace>
          <inkml:trace contextRef="#ctx0" brushRef="#br0" timeOffset="5005.4248">2078 289 2884 0,'0'-5'388'16,"6"0"-274"-16,6 2 67 0,7-3-61 15,7 1-69-15,9-4-10 0,6-2 16 16,0 1-42-16,2 2-2 0,-3-1-13 16,-4 6-22-16,-5 0-41 0,-3 0-32 15,-8 2-69-15,-6 1-40 0,-5 0-135 0,-6 0-218 16,-3 4-249-16,-4 2-342 0</inkml:trace>
          <inkml:trace contextRef="#ctx0" brushRef="#br0" timeOffset="5306.7215">2217 0 1797 0,'-12'-16'530'0,"3"6"-275"15,4 3 22-15,2 4 41 0,3 3-120 16,0 0-144-16,0 0-54 0,0 7-10 15,0 6-92-15,5 10 102 0,5 13 16 16,7 23 76-16,5 21 29 0,5 22-80 16,-3 2 67-16,-2-6-4 0,-5-16 12 15,-6-23-66-15,0-11 7 0,-5-15 9 16,0-4 9-16,0 0 27 0,-1 3-30 0,1-1-41 16,-3-9-3-16,-1-6-16 0,-1-8-12 15,-1-6 19-15,0-2 46 0,0 0 15 16,0 0 13-16,0 0 2 0,-3-4 12 15,-4-2-107-15,-7-4-61 0,-7-5-269 16,-6-6-146-16,-4-7-498 0,-5-7-328 0,-1-4-422 16</inkml:trace>
          <inkml:trace contextRef="#ctx0" brushRef="#br0" timeOffset="6027.1194">3025-157 2426 0,'2'0'509'0,"-2"0"-265"15,0 3-8-15,-5 3 68 0,-6 4-87 16,-6 7-95-16,-6 4-34 16,-5 4-10-16,-6 2-38 0,0 4-37 0,0-2-3 15,-1 0-40-15,4-3-29 0,0 1-115 16,0-3-109-16,4-1-85 0,0 2-128 15,4-6-130-15,7-2-371 0,4-7 205 16</inkml:trace>
          <inkml:trace contextRef="#ctx0" brushRef="#br0" timeOffset="6200.6013">2717 199 1367 0,'6'3'319'0,"-2"7"-3"0,4 5 66 15,-5 6-30-15,3 5-92 0,1 4-90 16,-3 5-23-16,-1-1 76 0,-1 5-18 15,-2-3-76-15,0-1-50 0,0-2-29 16,0-2-47-16,0-5 0 0,0-1-2 16,0-2-1-16,0-4-34 0,0-2-136 15,2-4-184-15,2-5-251 0,4-8-776 0</inkml:trace>
          <inkml:trace contextRef="#ctx0" brushRef="#br0" timeOffset="6764.1595">2875 307 1612 0,'0'0'705'0,"1"0"-472"16,1 4-149-16,-1 7 19 0,2 3 26 15,4 8-4-15,-1-1 6 0,2 5 23 16,-1 1-14-16,1 1-29 0,-5-1-57 0,-1 0-13 16,1-2-40-16,-3-1 24 0,0-4-25 15,0-2-25-15,0-5-156 0,0-2-138 16,0-4-230-16,1-7-633 0,1 0-210 15</inkml:trace>
          <inkml:trace contextRef="#ctx0" brushRef="#br0" timeOffset="6389.3785">2906 163 2540 0,'12'-9'396'15,"1"-1"-290"-15,5 1 61 0,1 1 24 16,7-2-92-16,4 0-65 0,-1 3-21 16,-1 1-10-16,-2 4-3 0,1-1-2 15,-6 0-11-15,1 3-21 0,-5-2-122 16,-3 2-145-16,-6 0-265 0,-2 0-636 15</inkml:trace>
          <inkml:trace contextRef="#ctx0" brushRef="#br0" timeOffset="7238.1413">3067 454 1973 0,'0'-1'802'16,"0"-1"-430"-16,0 2-41 0,0 0-77 15,0 0-119-15,0 0-75 0,0 4-60 16,0 4 9-16,0 5-9 0,0 6 66 16,0 8 37-16,-2 1 19 0,-4 5-1 0,0 0-65 15,-5-1 0-15,-1 3-41 0,-2-2-15 16,0-2-12-16,0-3-87 0,5-5-122 16,-1-5-61-16,6-7-180 0,2-4-311 15,2-7-697-15</inkml:trace>
          <inkml:trace contextRef="#ctx0" brushRef="#br0" timeOffset="6573.3693">3053 20 63 0,'0'0'2279'15,"0"0"-1862"-15,2 0-215 0,-2 0-26 16,0 4-93-16,0 3-6 0,0 2 12 15,0 4 57-15,0 1 51 0,0 5-59 16,-4 2-69-16,-3-1-56 0,-3 3 18 16,0-1-31-16,-4 1-113 0,-3 0-174 15,3 2-53-15,-5-3-367 0,3-3-848 16</inkml:trace>
          <inkml:trace contextRef="#ctx0" brushRef="#br0" timeOffset="7036.8445">2979 355 1591 0,'0'-3'1015'0,"0"-1"-786"15,0 1 15-15,6-2-24 0,3 1-163 0,7 0-53 16,1-3 37-16,6 0 10 0,3 0-26 15,2-2-9-15,0 1-3 0,2 3-13 16,-9 0-1-16,-1 2-14 0,-1 3 15 16,-10 0 3-16,-1 0 0 0,-2 0 17 15,-3 0-5-15,2 5 11 0,-5 0 24 16,2 4 36-16,-1 2 2 0,-1 3-16 0,2-1-15 16,-2 1-26-16,1 2-18 0,-1-1-13 15,0 1-2-15,0-2 2 0,0 2 21 16,0 1-21-16,-4 0-38 0,-4 1-144 15,0-3-138-15,-1 0-115 0,-4-1-258 16,1-2-856-16,-2-2 793 0</inkml:trace>
        </inkml:traceGroup>
        <inkml:traceGroup>
          <inkml:annotationXML>
            <emma:emma xmlns:emma="http://www.w3.org/2003/04/emma" version="1.0">
              <emma:interpretation id="{D6126F3B-963F-42DB-8E55-E68B87FC5F5B}" emma:medium="tactile" emma:mode="ink">
                <msink:context xmlns:msink="http://schemas.microsoft.com/ink/2010/main" type="inkWord" rotatedBoundingBox="10053,4297 10449,4264 10465,4452 10068,4484"/>
              </emma:interpretation>
              <emma:one-of disjunction-type="recognition" id="oneOf1">
                <emma:interpretation id="interp1" emma:lang="x-none" emma:confidence="0">
                  <emma:literal>\</emma:literal>
                </emma:interpretation>
                <emma:interpretation id="interp2" emma:lang="x-none" emma:confidence="0">
                  <emma:literal>丶</emma:literal>
                </emma:interpretation>
                <emma:interpretation id="interp3" emma:lang="x-none" emma:confidence="0">
                  <emma:literal>飞</emma:literal>
                </emma:interpretation>
                <emma:interpretation id="interp4" emma:lang="x-none" emma:confidence="0">
                  <emma:literal>」</emma:literal>
                </emma:interpretation>
                <emma:interpretation id="interp5" emma:lang="x-none" emma:confidence="0">
                  <emma:literal>`</emma:literal>
                </emma:interpretation>
              </emma:one-of>
            </emma:emma>
          </inkml:annotationXML>
          <inkml:trace contextRef="#ctx0" brushRef="#br0" timeOffset="7399.9185">3095 679 2385 0,'6'0'593'0,"-3"0"-401"0,3 1-80 16,7 5-54-16,4 6 62 0,8-1 14 16,4 4-8-16,4 2-31 0,2-1-36 15,3 2-33-15,-3 0 5 0,4-4-31 16,-7 0-1-16,-1-6-109 0,-1-6-279 0,-7 1-634 15,-6-3-1275-15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1:06.0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4ED25A-7C8D-4EF3-849C-82401E1D84DA}" emma:medium="tactile" emma:mode="ink">
          <msink:context xmlns:msink="http://schemas.microsoft.com/ink/2010/main" type="inkDrawing" rotatedBoundingBox="2110,1674 10127,2098 10036,3823 2019,3399" hotPoints="11565,2909 6983,3621 2419,2800 7001,2089" semanticType="enclosure" shapeName="Ellipse"/>
        </emma:interpretation>
      </emma:emma>
    </inkml:annotationXML>
    <inkml:trace contextRef="#ctx0" brushRef="#br0">1363 137 1030 0,'-9'0'368'0,"4"0"-238"16,-1 0-61-16,-1 0 51 0,-2 0 79 16,0 0 22-16,-4 0-7 0,0 0-143 0,-1 0-16 15,-2 0 32-15,2 0 49 0,-1 0-66 16,-1 1-28-16,-2 2-42 0,-1-1 13 16,-6 3-29-16,-1-3 16 0,-1 2-19 15,-2 1 6-15,-2 2 0 0,0-1 13 16,-5 5-68-16,2 0 39 0,0 0 13 15,-3 3-26-15,0-1-68 0,1 3 46 16,0-1 44-16,5-2 4 0,0 0 15 0,3 0 1 16,4-4 0-16,0 1 1 0,3-1-1 15,-6 2 0-15,2-1-3 0,-1 3-7 16,0 2 9-16,-2-2 1 0,0 3-3 16,3-1-9-16,-3 0 11 0,2 3 1 15,3-3-2-15,1 0 2 0,3 1-1 16,-1 0-1-16,3-2 2 0,3 2 0 15,2 0 3-15,-4 0-3 0,5-1-3 16,-3 2-23-16,2-1-32 0,3 4 54 16,-7-2 4-16,2 3 16 0,-3 1-16 0,2-1-97 15,-4 2 71-15,4-5 26 0,2 2-1 16,2-2 1-16,-1-2-10 0,4 1 7 16,0 0-52-16,-2 0 55 0,3 1 0 15,0-1-3-15,2 0 3 0,3-2 3 0,2 0 36 16,0-2-23-16,0 0-16 0,0 0-2 15,5-3 2-15,3 1 0 0,0 2 0 16,1-1 0-16,-3-4 15 0,2 2-15 16,1 0-2-16,0 0-27 0,2 1 29 15,5-1-1-15,-4 0-16 0,5 0 17 16,-3 1 13-16,5-1 9 0,-2 2-22 16,1-1 1-16,4 0 25 0,-3 0-13 15,1 0-13-15,3-1-1 0,-3 1-2 16,4-2 3-16,0 2 20 0,4-3 10 15,2 2-21-15,1-2 24 0,1-1-46 0,2 1 26 16,4 0 13-16,0-2 32 16,3 1-42-16,-4 0 11 0,0-2-27 0,0 0 0 15,4 0 39-15,-6-1-33 0,4 0 7 16,-2 1-2-16,5 2-11 0,-6-1 0 0,3-1-3 16,-1 3-1-16,1-3 4 15,-3 0-12-15,2 0-21 0,0 2 33 0,2-3 42 16,0 0-39-16,2 0 10 15,2-2 16-15,-1 1-25 0,0-1-4 0,-5 0 0 16,2 1 0-16,-4 0-13 0,1 2 13 16,-5-1 16-16,1 1-16 0,-1-1 0 15,-1 1-31-15,0 0 31 0,0 1 3 16,0 1-3-16,2-4 1 0,0 0 12 16,1 0 15-16,-2-2-27 0,2 1-2 15,-1-2 36-15,-1 0-51 0,3 0 32 16,-3 1 23-16,-1-1-32 0,2 0 22 0,-1 0-23 15,-1 0-3-15,-1 0 10 0,-1 0-12 16,-1 1 9-16,0-1-10 0,-5 0-10 16,2 1 7-16,0 1-13 0,-2 1 15 0,3-1 1 15,-4 1 16-15,5 3-10 0,-1-3 7 16,0-1-9-16,1 1-4 0,-1-2-39 16,-3 1 39-16,0 1 29 0,2 1-29 15,-3-2-13-15,1 3 13 0,-1-1 0 16,-2 1-23-16,3 2 23 0,-2-3 10 15,-1 0-7-15,3 3-2 0,3-2 0 16,-2 0 25-16,2 1-25 0,0-1 38 16,1 0-39-16,2 0-19 0,1 1 19 15,-1-2 22-15,0-1-2 0,1-1-20 16,-1 1-2-16,1 2 2 0,1 0 2 16,-2-1-2-16,1 0 0 0,-2-1 16 0,-2-2-15 15,3 1 1-15,1 2 16 0,-1-2-17 16,2 1-2-16,-1 0-14 0,-1 0 15 15,1 1 13-15,-1-1-13 0,2 0 10 16,-3-1-27-16,2 2 17 0,-3 0-13 0,1 0 13 16,0 2 16-16,0-1-16 0,0-2 3 15,2 0 0-15,-3 1 20 0,0-1-23 16,1 0 16-16,1-1-16 0,1 1 6 16,-1-1-6-16,2 1 0 0,-1 0 0 15,1 1-3-15,1-1-7 0,-1-1 10 16,3 1 20-16,2 0-14 0,-4-1-4 15,3 1-2-15,2-3 32 0,-2 0-32 0,3 0 0 16,-1 0-19-16,0 0 0 0,3 0 38 16,-1 2-19-16,1-1 0 0,1-1 0 15,-1 0 16-15,2 0-16 0,0 0 13 16,-3 0-13-16,1 0 2 0,-3 0-2 16,0 2-38-16,-1-1 38 0,3 1-4 15,-7 0-15-15,5 1 19 0,-1-2 32 16,1 0-7-16,2 0-25 0,-3 1-7 0,-1-1-9 15,1 2-3-15,-2-2 19 0,0 1 10 16,0 1-10-16,0-3 0 0,-1 2 10 16,-4-1-7-16,2 1-6 0,0 0-9 15,0 2 12-15,0 0 3 0,0 0-3 16,0-2 0-16,2 0 0 0,0-1 16 0,1-1 10 16,1 2-17-16,-1-2-9 15,1 1-13-15,2 0 10 0,-5-1 2 0,4 1 1 16,0 1 23-16,-2-2-20 0,0 2 10 15,-2-2 2-15,1 0-14 0,-2 0-2 16,2 0 1-16,1 0 0 0,-2 0 22 16,2 0-22-16,2-4 22 0,0 2-18 15,-1-2 15-15,4 2-9 0,-3-4-10 16,1 4 0-16,0-4 14 0,-1 2-14 16,1 1-3-16,-3 0-10 0,0 0 13 15,3 0 0-15,-1-2-1 0,1 1 2 16,2-4 13-16,0 1 2 0,0 0-16 0,1-1-3 15,-3 2 3-15,0 1 0 0,2-3 3 16,1 1-3-16,-4-3-16 0,0 2 13 16,1 0-6-16,-1 0 9 0,2-2 22 15,-2-1-19-15,3 0 16 0,-1 0-16 0,1-1-3 16,0-2 17-16,0 2-17 0,-2-3 0 16,0 2 1-16,-6-1-1 0,0 0-3 15,-4 1 1-15,-3 1 2 0,0 0 2 16,-4 1 23-16,-2-2 7 0,-1 0-29 15,-1 1-1-15,-1-4 0 0,-2 1-1 16,-2 1-1-16,1-2 0 0,-3 0-22 16,4 1 0-16,-2-3 9 0,3 2 10 15,-4 1 1-15,3-2-27 0,-1 3 28 16,1-1 1-16,-1 5 18 0,-6-3-15 16,4-1 10-16,-3 3 3 0,1-3-3 0,-2 1 0 15,-1-1-1-15,0 3 17 0,-2-3 35 16,-2 3-45-16,-1-2-16 0,0 0 68 15,0-1-71-15,0 0-35 0,0 0 22 0,0 1-6 16,-1 0 19-16,-1-2 60 0,1 1-60 16,-1 1-12-16,0-5-24 0,1 3 14 15,-1-2 9-15,1 3 26 0,-1-3 38 16,-1 1-51-16,0-1 22 0,-2 1-6 16,-1-1 29-16,0-2-45 0,-3 2 16 15,-1-1-16-15,1 1 0 0,-2-2-19 16,0 3 19-16,1 0 35 0,-3 0-33 15,-1 1-1-15,-1 0-1 0,-2-1 1 16,1 3-1-16,-1 0 29 0,-2-2 21 16,1 2-47-16,-2-2 21 0,1 2-24 15,-4 1-1-15,1 1 1 0,0-2 12 0,-1 3 7 16,0-1-16-16,1 0-1 0,-1 1 8 16,1 1-8-16,1-2 15 0,-1 2-15 15,2 1 30-15,-7 0 22 0,4-1 18 16,-2-1-72-16,-1 4-44 0,4-2 44 0,-4 3 35 15,1 0-4-15,3-2-18 0,-2 0-12 16,0 1-1-16,-2-1-14 0,1 0 13 16,0 2 2-16,-1 0 15 0,0-2-16 15,2 2 0-15,-4-3 1 0,1 3-1 16,-1-3-24-16,0 3-1 0,0-2 23 16,-2 3-1-16,1-1 3 0,-1 0 1 15,1-1-1-15,0 1-29 0,-1 0 29 16,-1-3 0-16,2 1 4 0,-2 2-2 15,1-2-2-15,1 2 3 0,-1-2-3 16,2 2-1-16,-1 0-18 0,3-1 17 16,-4 0-31-16,1 1 33 0,1 0 2 15,-2 0 0-15,1 0-1 0,-1 0-2 0,1-2 1 16,-2 0-3-16,-2 2-22 0,1 0 24 16,-1 0-14-16,2 0 15 0,-4-2 0 15,-1 1-1-15,2 1-12 0,-2 0 12 16,0 0-21-16,2 2 19 0,2-1 2 0,-5 0 0 15,4-1 1-15,-1-1 0 0,1 2 2 16,1-1-2-16,-1 2-1 0,2-1 1 16,0 1 0-16,2 0-1 0,-1 0 0 15,-1-1-34-15,0 1 34 0,-1-4-2 16,-4 4-20-16,2-1 22 0,-5 0-15 16,2 0 16-16,-2 1-3 0,2 2-6 15,-2-1-4-15,2 0 10 0,1 1 2 16,1 1-2-16,1 0 0 0,1-2 3 15,1 1-2-15,-4-1 2 0,3-1 0 0,1-3 0 16,-2 3-43-16,1 1 24 0,-3 1 17 16,2-2-2-16,0 3-18 0,0-1 21 15,-6 1-15-15,3 0-12 0,-2 0 26 16,3 0-18-16,-4 1 19 0,3-1-1 16,-2 1-39-16,5 1-26 0,-3-2 47 0,4 0 1 15,2 0 19-15,0 0-3 0,2 0 3 16,1 0-13-16,-3 0 10 0,0 0-22 15,0 3-17-15,-3-3 19 0,-1 2 11 16,0-1-37-16,-1-1 5 0,2 0-8 16,0 2 36-16,-2 0 3 0,5-2 1 15,-1 0 11-15,1 0-23 0,1 0 8 16,1 0-49-16,-1 0 65 0,1 0 0 0,-2 0-24 16,1 0 24-16,-1 0 12 0,0 0-11 15,-1 2-1-15,-2 1 0 0,-2-2-1 16,-3 0 1-16,4 2-12 0,-7 0 12 15,1-1 2-15,4 2 30 0,-1 0-30 16,2-1 1-16,2-2-1 0,0 0 63 16,1-1-65-16,1 0-42 0,2 0-6 15,1 0 48-15,2 0 32 0,1 1-32 0,6 1 48 16,-4-2 4-16,4 0-40 0,3 0-9 16,-4 0-3-16,4 0 12 0,1 0 14 15,-1 0 22-15,3-3-48 0,-1 3-3 16,-1-2 2-16,2 2-12 0,2-3-9 0,2 1 22 15,-2 1 6-15,1 1-6 0,3-1 0 16,-4 0 0-16,1 1 10 0,2-2-10 16,-2 1-13-16,-1-1 13 0,-1 2 0 15,1 0-45-15,-4 0 13 0,2 0 21 16,-1 0 11-16,2 0 3 0,-1 0 13 16,-1 0-16-16,3 0 0 0,-4 0 0 15,2-2 0-15,-3 1 0 0,3 1 22 16,-3-3-8-16,1 2-13 0,-1 0-1 15,3 1 1-15,-1 0-1 0,3 0 2 16,-4 0-2-16,2-2 0 0,-1 2-30 16,1 0 11-16,0 0 17 0,0 0-11 0,0 0 11 15,-2 0 2-15,2-1 21 0,-1 1-19 16,-1-2 24-16,1 2-26 0,-1 0-10 16,2 0 10-16,4 0 10 0,-4 0 38 0,1-2-35 15,-1-1-13-15,0 1-2 0,0 2-11 16,2-3 0-16,1 3 13 0,-4-2 23 15,2 1-7-15,-2 1-16 0,1-2-18 16,-3 2-23-16,3-2 28 0,-5 2-13 16,5 0-3-16,-3 0 29 0,3 0 32 15,-3 0-12-15,2 2-20 0,-2-1-4 16,-2 0-18-16,0 0 20 0,-1 1-14 16,0 1 12-16,1-1 4 0,2 1 3 15,2-1-1-15,-1-2-2 0,2 2 0 16,0-2 0-16,0 0 26 0,2 1 2 15,0 1-14-15,1-2-14 0,-5 0 0 16,2 1 3-16,-3 0 9 0,2-1-5 0,-4 0-7 16,1 0 0-16,-1 0 19 0,0 0 39 15,2 0-58-15,-4 0-24 0,2 0 24 16,2 0 17-16,-3 0-17 0,-2 0 0 16,2 0 0-16,-6 1 1 0,-1 1-1 0,-2 1-19 15,-5-1 3-15,-2 2-3 0,-4 3-16 16,-1-2-4-16,0 3 37 0,-6 0-69 15,4-1-9-15,-5 0-101 0,4 1-262 16,-4-1-121-16,5-4 47 0,-2-2-494 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1:16.8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B777AC-C2C7-438E-AED2-AFF6A99436C5}" emma:medium="tactile" emma:mode="ink">
          <msink:context xmlns:msink="http://schemas.microsoft.com/ink/2010/main" type="writingRegion" rotatedBoundingBox="4343,11 8176,-48 8189,797 4356,857"/>
        </emma:interpretation>
      </emma:emma>
    </inkml:annotationXML>
    <inkml:traceGroup>
      <inkml:annotationXML>
        <emma:emma xmlns:emma="http://www.w3.org/2003/04/emma" version="1.0">
          <emma:interpretation id="{6016BF0F-B942-4F5C-B70D-0251D0C018B1}" emma:medium="tactile" emma:mode="ink">
            <msink:context xmlns:msink="http://schemas.microsoft.com/ink/2010/main" type="paragraph" rotatedBoundingBox="4343,11 8176,-48 8189,797 4356,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87EAB5-215C-439A-9AE6-CE8A2CC32D99}" emma:medium="tactile" emma:mode="ink">
              <msink:context xmlns:msink="http://schemas.microsoft.com/ink/2010/main" type="line" rotatedBoundingBox="4343,11 8176,-48 8189,797 4356,857"/>
            </emma:interpretation>
          </emma:emma>
        </inkml:annotationXML>
        <inkml:traceGroup>
          <inkml:annotationXML>
            <emma:emma xmlns:emma="http://www.w3.org/2003/04/emma" version="1.0">
              <emma:interpretation id="{532B9476-4732-4D53-9F0D-E7CC333BBEC2}" emma:medium="tactile" emma:mode="ink">
                <msink:context xmlns:msink="http://schemas.microsoft.com/ink/2010/main" type="inkWord" rotatedBoundingBox="4347,269 5093,257 5100,664 4353,676">
                  <msink:destinationLink direction="with" ref="{9BD8B3B0-EE1B-4436-BA5B-07000245A3A9}"/>
                </msink:context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0 56 572 0,'14'-9'1174'16,"2"-1"-1026"-16,7 1-109 0,3 1 87 0,8 1 56 15,5 1-59-15,5 1-94 0,4 5 84 16,0 0-65-16,4 0-38 0,-5 8-10 15,-1 0-48-15,-1 0 48 0,-4-1 1 16,-3 3 1-16,-3 1-2 0,-4-3-13 16,-4 2 13-16,0 2 6 0,-7-2-6 0,-3 1-9 15,-5-1 9-15,-1-2 3 0,-8 2-3 16,-3-2-36-16,-1 0 11 0,-18 2 25 16,-10 5 35-16,-13 3 175 0,-17 7-210 15,-26 9-58-15,-30 7-486 0,-21 5-142 16,-1-5 24-16,18-9-78 0</inkml:trace>
        </inkml:traceGroup>
        <inkml:traceGroup>
          <inkml:annotationXML>
            <emma:emma xmlns:emma="http://www.w3.org/2003/04/emma" version="1.0">
              <emma:interpretation id="{F506A212-A29E-4B88-B71F-07368BDC83BA}" emma:medium="tactile" emma:mode="ink">
                <msink:context xmlns:msink="http://schemas.microsoft.com/ink/2010/main" type="inkWord" rotatedBoundingBox="5372,12 7724,-23 7737,804 5385,841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3052.4534">1096-96 2032 0,'2'0'1140'0,"-2"0"-958"15,0 0-169-15,1 0 54 0,-1 0-13 16,0 0-54-16,2 0-22 0,1 0-39 15,-3 0-9-15,2 0-16 0,1 0-38 16,1 5 50-16,3-1-215 0,-1 6-260 16,-2-2-274-16,-4 3-394 0</inkml:trace>
          <inkml:trace contextRef="#ctx0" brushRef="#br0" timeOffset="3353.7187">1028 166 2085 0,'0'0'431'0,"-1"0"-305"0,1 0 73 16,0 0 77-16,0 0-75 0,0 0-64 16,0 0-45-16,1-2-10 0,1 1-53 15,1-1-29-15,0-3-67 0,6 3 1 16,-3-3 18-16,4-1 48 0,1 4 4 16,-1-1-4-16,1 0-32 0,-3 3 19 0,0 0-28 15,-5 0 2-15,0 3-31 0,0 5-3 16,0 7 73-16,-1 8 22 0,-2 8 87 15,0 10 12-15,-2 2-83 0,-7 1-7 0,3-3 52 16,-4-4-83-16,6-5 1 16,1-8 18-16,3-5-19 0,-2-7-86 0,2-4 55 15,0-5 31-15,0-1-1 0,0-2 1 16,2 0-73-16,1-3-55 0,3-7-82 16,5-8-163-16,4-5-44 0,2-12-314 15,3-4-779-15</inkml:trace>
          <inkml:trace contextRef="#ctx0" brushRef="#br0" timeOffset="3533.4554">1276-170 2391 0,'0'-8'435'0,"0"2"-313"0,0 4 32 0,0 0 124 16,0 2-84-16,0 0-81 0,-1 2-100 16,1 0-13-16,0 5-79 0,0 2-54 15,0 6 104-15,0 4 29 0,0 6 19 16,0 1 20-16,0 4-1 0,0 0-38 15,0-5-296-15,-2-7-256 0,2-5-182 0,0-6-384 16,5-7 326-16</inkml:trace>
          <inkml:trace contextRef="#ctx0" brushRef="#br0" timeOffset="4153.5572">1143 133 1488 0,'-5'-5'748'0,"2"2"-508"0,-2 1-34 16,4 2 122-16,1-1-91 0,0 1-125 16,0 0-49-16,0 0-63 0,8 0-51 15,1 6-79-15,14 4 130 0,5 3 83 16,6 7-13-16,8 1 9 0,6 3-28 16,-3 0 12-16,2 0-44 0,-4-1 48 15,-4-2-45-15,1-1-19 0,-9-3 19 0,2-2 19 16,-5 0-13-16,-1-3-28 0,-6-3-21 15,-1-2-7-15,-2-2-86 0,-2-4-200 16,-4-1-321-16,-2 0-687 0</inkml:trace>
          <inkml:trace contextRef="#ctx0" brushRef="#br0" timeOffset="3950.6798">1392-173 2284 0,'4'-7'487'0,"-4"3"-271"15,1 2 65-15,-1 0-80 0,2 2-106 16,-2 0-41-16,0 0-35 0,1 0-19 15,-1 0-25-15,2 0-42 0,-1 0-38 16,6 0 61-16,-4 2 21 0,1 0 8 0,-1 2-56 16,0 4-60-16,-3 2-35 15,0 7 18-15,-6 1-10 0,-8 7-55 0,-4 2-16 16,-6 2-96-16,0 0 3 0,-3 1 51 16,4-4 44-16,-2-3 227 0,7-1 3 0,4-6 238 15,1-3 97-15,7-4-172 0,1-3-58 16,4-3 38-16,1-1 19 0,0-1-21 15,0-1-144-15,6 1-117 0,3-1 117 16,4 1 117-16,5-1 25 0,6 0-26 16,4 0 16-16,-1-3 13 0,3-4-42 15,-1 1-7-15,-1-1-1 0,-1 2-21 16,-7 0-42-16,-3 3-10 0,-3 2-9 16,-5 0-13-16,-3 0-15 0,0 1-1 15,-4 2 16-15,1 2 0 0,-3 2 35 16,0 1 38-16,0 2 19 0,0 2 25 15,-8 3-22-15,-1 2 40 0,-8 6-59 16,0-2-36-16,-6 2 39 0,-1 0-51 16,1-2-28-16,-2-1 0 0,2-4-69 0,-2-2-78 15,2 0-121-15,1-3-72 0,4-3-263 16,2-6-34-16,2-2-355 0</inkml:trace>
          <inkml:trace contextRef="#ctx0" brushRef="#br0" timeOffset="4487.5222">1645-260 2631 0,'0'1'421'0,"0"0"-419"16,0 2 17-16,3 3 17 0,5 4-14 16,-2 4 61-16,5 2-10 0,3 4-18 15,-3-1-30-15,0-1 16 0,1-2-25 16,-3-2 0-16,-1-1 0 0,0-2-16 16,-5-3-76-16,0-2-256 0,0-4-225 15,-1-2-607-15,-2 0-50 0</inkml:trace>
          <inkml:trace contextRef="#ctx0" brushRef="#br0" timeOffset="4746.0428">1690-221 2558 0,'0'-3'331'0,"0"2"-273"0,0-1 74 16,2 2-59-16,5-2-73 0,10 2 0 16,5-1 67-16,8 1 29 0,8-2-20 15,-2 0-37-15,4-1 2 0,-2 1-28 16,0-1-10-16,-5 0 10 0,-2 1 15 15,-8 2-25-15,0 0 12 0,-4 0-14 0,-3 0 1 16,-4 0-1-16,-3 2-1 0,-3 1-31 16,-1 2 9-16,3 0 22 0,-5 3 26 15,0 5 18-15,2 0 4 0,-4 4-20 16,-1 1-6-16,0 1 13 0,-3 1-35 16,-5 0-9-16,-4 0-29 0,-2 2-152 15,-3 1-142-15,-2-2-215 0,-5-1-551 0,-3-4-351 16</inkml:trace>
          <inkml:trace contextRef="#ctx0" brushRef="#br0" timeOffset="6308.9886">1858 513 294 0,'-19'8'749'0,"0"-5"-146"0,7 0-89 0,-2-1-87 16,6-2-93-16,4 0-13 0,0 0-32 15,4 0-30-15,0 0-54 0,0 0-96 16,0 0-81-16,0 0-28 0,5-3-100 15,8 1-66-15,10-1 119 0,9 0 47 0,13-1 0 16,3 0-3-16,8 0-14 0,2-1 15 16,-1 2-110-16,0 1-259 0,-6-3-306 15,-1 2-398-15,-3-2-157 0</inkml:trace>
          <inkml:trace contextRef="#ctx0" brushRef="#br0" timeOffset="5370.0681">1817-143 2319 0,'0'-2'481'0,"0"2"-358"16,0 0 2-16,0 0 28 15,0 2-150-15,0 1-3 0,0 0-144 16,3 3-6-16,5 2 150 0,5 3 41 0,-1-1-41 15,3 1-12-15,-2-4-217 0,2 0-87 16,-1-5-53-16,0-2 30 0,0 0 82 16,2-7 58-16,-4-1 30 0,0-3 48 15,-1 1 121-15,-6-1 49 0,1-1 186 0,-1 1-115 16,-2-1 92-16,-2 1 57 0,1 3-27 16,-2 3-54-16,0 5-14 0,0 0 1 15,0 0-88-15,0 0-87 0,0 5-16 16,0 3-114-16,-5 3 130 0,1 6 51 15,-6 0-10-15,0 3-41 0,-1-1-103 16,1 1-130-16,-4-2-101 0,2 0-73 16,0-5 0-16,1 0 91 0,0-3 81 15,0 0 95-15,0-5 140 0,2-2 39 16,1-1 222-16,4-2 185 0,0 0 114 16,3 0-95-16,1 0-129 0,0 0-110 15,0 0-97-15,3-2-65 0,9-1-35 0,-1-2 35 16,9 0-7-16,2-1-12 0,3-1-44 15,1 2 1-15,-1 0 0 0,0 0 11 16,-5 2-12-16,-3 0-1 0,-3 1-16 16,-3-1-3-16,-6 3-32 0,-2 0-58 0,-3 0-74 15,0 0-91-15,-7 5 45 0,-5 4 11 16,-5 5 17-16,-5 0-57 0,-3 3 24 16,-4 4-23-16,-2-3-30 0,-2 2-29 15,1-2 9-15,1-3 216 0,3-2 91 16,9-2 568-16,7-6 168 0,6-3-115 15,6-2-316-15,0 0-185 0,0 0-30 16,3 0-29-16,5-2-32 0,4-3 58 16,5-1 19-16,3-2-54 0,2 2-49 0,-2-1-3 15,2 0-3-15,0 2-13 0,-4-2 14 16,1 1-21-16,-2 1-73 0,-6 0-62 16,-1 2-52-16,-3 0-75 0,-3 1-102 15,-4 2-62-15,0 0 19 0,-6 0-14 16,0 0 183-16,-5 2 95 0</inkml:trace>
          <inkml:trace contextRef="#ctx0" brushRef="#br0" timeOffset="5575.2508">1947 94 458 0,'-6'0'599'0,"0"0"-211"0,1 0-160 16,4 1 10-16,-5 1-27 0,3-1-1 15,-2 1-19-15,0 0-62 0,-1 2-55 16,1 1 13-16,2 2 13 0,-4-2 19 16,3 2-23-16,1-1-20 0,-1 4-2 15,2 0 12-15,1 3-26 0,-1 5-15 16,1 3-1-16,-1 4-12 0,2 3 0 15,-2 3-4-15,-2 4-6 0,1 0-20 16,1 1 11-16,1-3 6 0,-1-2-16 0,0-5-3 16,1-4 0-16,1-6-24 0,-2-3-58 15,2-3-80-15,0-5-103 0,0-2-143 16,0-3-274-16,3-3-390 0</inkml:trace>
          <inkml:trace contextRef="#ctx0" brushRef="#br0" timeOffset="5854.7535">1944 225 723 0,'3'0'1152'0,"-1"0"-886"16,0 0-156-16,1 0-12 0,1 0-27 15,-1 0 13-15,4 0 26 0,0 0-17 16,1 0-13-16,1 0-12 0,1 3-16 16,1 0-8-16,-1 4 1 0,1 0-6 15,0 4-10-15,0 3 28 0,0 5 58 16,1-1 3-16,-6 6-29 0,4-1-9 0,-2 3-33 15,2 2-15-15,-3-2 6 0,0 0-16 16,1-4-20-16,0-3 1 0,-4-2-3 16,1-4-15-16,0-4 13 0,-4 0 2 15,2-4 10-15,-3-2-10 0,0-1-46 16,0-2-87-16,0 0-39 0,0 0 2 0,-3-4-22 16,-3-4-243-16,-3-2-154 15,-2-6-92-15,-3-2-131 0</inkml:trace>
          <inkml:trace contextRef="#ctx0" brushRef="#br0" timeOffset="6155.0724">2011 350 282 0,'-14'-23'1372'0,"5"6"-1059"16,-1 2 11-16,6 6-10 0,-1 4 1 16,5 1-61-16,-1 4-76 0,1 0-66 0,0 0-100 15,0 0-12-15,0 0-92 0,4 1-55 16,2 3 119-16,7 1 28 0,-2 2 12 16,3-2 8-16,-2 1-20 0,-1 1-42 15,-3-2-176-15,-2-2-55 0,-5 2-1 16,1-3-44-16,-2 4-50 0,0-1 69 15,-5 0 62-15,-5 1 35 0,-1-1 70 16,1 0 132-16,-4 1 192 0,5-4 62 16,3 1 78-16,-2-3 75 0,5 0 31 15,1 0-87-15,2 0-152 0,0 0-122 0,0 0-36 16,0 0 1-16,0 0-23 0,0 0-19 16,0 0-45-16,0 0-15 0,2 0-17 15,1 0-7-15,3 0 68 0,-3 3-32 16,2-3-93-16,0 5-124 0,-2 0-88 15,-2 5-89-15,-1-3-53 0,-1 4-75 0,-8-1-64 16</inkml:trace>
          <inkml:trace contextRef="#ctx0" brushRef="#br0" timeOffset="6721.3702">2693-124 2752 0,'0'0'475'0,"0"0"-316"0,0 0-19 16,0 5-39-16,0 2-101 0,-1 4-79 15,-7 9 79-15,0 12 92 0,-6 9 22 16,0 6-4-16,-3 2-31 0,0-2-42 16,3-3-18-16,-1-6-16 0,2-4 10 15,2-7-13-15,5-10-35 0,3-5-62 16,2-6-140-16,1-6-179 0,3-6-181 16,11-9 24-16,1-11-404 0,4-5 198 15</inkml:trace>
          <inkml:trace contextRef="#ctx0" brushRef="#br0" timeOffset="7064.4203">2737-122 1808 0,'4'-10'271'0,"1"5"-187"0,1 5-3 16,2 0-10-16,6 13-45 0,6 4 65 0,3 4 38 15,4 9 3-15,0 5-10 0,-5 4 42 16,3 4-7-16,-5 1-45 0,-1-2-45 16,-4-1 35-16,-1-4-13 0,-1-4-32 15,-4-4 3-15,-3-6-9 0,-1-6-10 16,-2-4-6-16,0-6-32 0,-3-4 9 15,0-1 23-15,0-2 15 0,0 0-6 16,-6 2-12-16,-2-2-29 0,-6 0-3 16,-5 0-85-16,-7 0-95 0,-6-2-80 15,-6 2-113-15,1-3 0 0,-2-3 160 16,2-7-11-16,2-5 208 0,2-7 16 0,2-1 123 16,3-4-36-16,3 3 1 0,8 0 73 15,2 8 42-15,7 4-59 0,5 5 68 16,3 5-40-16,0 2-150 0,9 1-22 15,8-1-67-15,5 0 67 0,12-4 13 16,6 2 3-16,7-2-10 0,1 1 10 0,3-2-16 16,-6-2-150-16,1 1-302 0,-8 0-161 15,-4 0-610-15,-6 1 260 0</inkml:trace>
          <inkml:trace contextRef="#ctx0" brushRef="#br0" timeOffset="7298.5134">3118-109 1396 0,'-2'-3'1617'0,"-2"3"-1243"0,2 0-174 15,2 0-45-15,0 0-139 0,0 5-16 16,0 8-139-16,0 7 139 0,0 11 70 16,3 7 18-16,2 3-50 0,-5 3 25 15,2-4-60-15,-1-2 31 0,1-6-18 16,-2-2 15-16,0-5-15 0,0-4 0 0,0-3-16 15,0-5 0-15,0-3-94 0,0-5-111 16,0-3-144-16,1-2-189 0,-1-4-270 16,3-7-424-16,0-7 464 0</inkml:trace>
          <inkml:trace contextRef="#ctx0" brushRef="#br0" timeOffset="7527.2498">3149-114 1371 0,'0'-4'1340'16,"0"3"-1018"-16,0 1-197 0,0 0-20 15,0 0-79-15,2 0-26 0,7 0-58 16,8 0 58-16,3 0 48 0,8 4 6 16,1 2-41-16,1 4-11 0,-2 0 27 15,-5 4-23-15,-6 2 7 0,-5 4-1 16,-2 2 52-16,-7 2 12 0,-3 3 13 16,0 1-26-16,-11 2-9 0,-3 0-7 15,-5 4-9-15,-1-3-10 0,-4 2-27 0,-4-2 21 16,-2-1-22-16,1-1-41 0,4-4-113 15,2-6-87-15,7-3-103 0,10-8-410 16,4-8-913-16,2-5 978 0</inkml:trace>
        </inkml:traceGroup>
        <inkml:traceGroup>
          <inkml:annotationXML>
            <emma:emma xmlns:emma="http://www.w3.org/2003/04/emma" version="1.0">
              <emma:interpretation id="{B0C83563-7CDA-4920-BA59-C5628633A16B}" emma:medium="tactile" emma:mode="ink">
                <msink:context xmlns:msink="http://schemas.microsoft.com/ink/2010/main" type="inkWord" rotatedBoundingBox="7659,-40 8176,-48 8188,728 7672,737"/>
              </emma:interpretation>
              <emma:one-of disjunction-type="recognition" id="oneOf2">
                <emma:interpretation id="interp2" emma:lang="x-none" emma:confidence="0">
                  <emma:literal>B</emma:literal>
                </emma:interpretation>
                <emma:interpretation id="interp3" emma:lang="x-none" emma:confidence="0">
                  <emma:literal>事</emma:literal>
                </emma:interpretation>
                <emma:interpretation id="interp4" emma:lang="x-none" emma:confidence="0">
                  <emma:literal>凸</emma:literal>
                </emma:interpretation>
                <emma:interpretation id="interp5" emma:lang="x-none" emma:confidence="0">
                  <emma:literal>㠯</emma:literal>
                </emma:interpretation>
                <emma:interpretation id="interp6" emma:lang="x-none" emma:confidence="0">
                  <emma:literal>少</emma:literal>
                </emma:interpretation>
              </emma:one-of>
            </emma:emma>
          </inkml:annotationXML>
          <inkml:trace contextRef="#ctx0" brushRef="#br0" timeOffset="8134.7786">3544-303 2555 0,'0'-4'355'0,"0"4"-314"16,0 0-41-16,7 0-48 0,3 4 48 16,6 3 100-16,4 3 111 0,2 3-93 15,1 0-54-15,0 0 28 0,-6-3-44 16,-1 2-33-16,-5-1-11 0,-4 2 15 15,-3-1 0-15,-4 4 28 0,-4 0 4 16,-10 4 5-16,-4 1-27 0,-5 1-29 16,-4 0-16-16,-7 1-101 0,2-2-76 15,-1-3-81-15,10-6 130 0,3-4 144 16,10-5 118-16,4-3-35 0,6 0-83 0,0 0-124 16,8 0-75-16,6 0 28 0,8 0 171 15,5 0 10-15,6 0 67 0,1 0 55 16,2 2-7-16,-4 4-7 0,-1 4-38 15,-3 2-13-15,-3-1 13 0,-3 2 18 16,-8 0-16-16,-3-1-25 0,-2-2-16 0,-3 1 16 16,-3 1 16-16,-3 1 5 0,-5 3 10 15,-10 1 53-15,-5 7-7 0,-10-2-60 16,-4 5 47-16,-9 1-78 0,-7 2-24 16,-9 1-19-16,-1 1-2 0,-1-1-41 15,9-3-10-15,11-5-28 0,15-8 7 16,14-8-66-16,9-4-290 0,3-3-686 15,12-5-567-15</inkml:trace>
          <inkml:trace contextRef="#ctx0" brushRef="#br0" timeOffset="7741.7178">3499-135 2441 0,'3'-1'541'0,"-3"1"-483"0,2 1-13 16,0 10-16-16,1 6-13 0,1 6 140 16,-2 8 111-16,-1 7-96 0,1 5-67 15,-2-2-31-15,0-2-33 0,0-4-40 16,0-7 13-16,-2-4-13 0,1-4 19 16,1-7-19-16,-2-3-42 0,2-4-112 15,0-6-182-15,0 0-194 0,0-9-440 0,0-9-501 16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1:16.4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D8B3B0-EE1B-4436-BA5B-07000245A3A9}" emma:medium="tactile" emma:mode="ink">
          <msink:context xmlns:msink="http://schemas.microsoft.com/ink/2010/main" type="inkDrawing" rotatedBoundingBox="2729,837 4780,314 4819,465 2767,989" semanticType="underline" shapeName="Other">
            <msink:sourceLink direction="with" ref="{532B9476-4732-4D53-9F0D-E7CC333BBEC2}"/>
          </msink:context>
        </emma:interpretation>
      </emma:emma>
    </inkml:annotationXML>
    <inkml:trace contextRef="#ctx0" brushRef="#br0">-1511 675 16 0,'-3'-1'189'15,"-5"-3"808"-15,2 0-808 0,-2 2-141 0,2-1 5 16,1 1 109-16,-4 2 43 0,3-2-16 16,-1 2-20-16,3-3-62 0,-6 1-4 15,4 2-45-15,2-3-9 0,-3 3 15 16,4 0 7-16,3-2 0 0,-1 2-3 16,1 0-13-16,0 0-17 0,0-1-6 15,1 1 0-15,4-2 20 0,6-1 47 0,6-5-83 16,11-2-16-16,15-8-35 0,28-10 35 15,38-10 25-15,38-10 36 0,15-5 51 16,2 2-52-16,-15 7-34 0,-17 6-26 16,-2 5-13-16,-7 2-6 0,-7 3 16 15,-4 3-26-15,-16 5-28 0,-6 4 38 16,-19 3 15-16,-18 6-53 0,-14 4 54 16,-10 3-103-16,4 0 77 0,-4 0-60 15,2 1 31-15,-7 4-42 0,-7 2-9 0,-5-1-66 16,-1 3-25-16,-6 1-37 15,-5-2-82-15,0 2-10 0,-7 1 46 0,-5-2 42 16,-2-3-98-16,0 1-16 0,-1-4 147 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1:32.9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23376E-8761-449C-B84C-6D4FE4AAE96C}" emma:medium="tactile" emma:mode="ink">
          <msink:context xmlns:msink="http://schemas.microsoft.com/ink/2010/main" type="writingRegion" rotatedBoundingBox="9454,3456 10374,3456 10374,4146 9454,4146"/>
        </emma:interpretation>
      </emma:emma>
    </inkml:annotationXML>
    <inkml:traceGroup>
      <inkml:annotationXML>
        <emma:emma xmlns:emma="http://www.w3.org/2003/04/emma" version="1.0">
          <emma:interpretation id="{92A59408-43E3-4A44-9252-26D979E49514}" emma:medium="tactile" emma:mode="ink">
            <msink:context xmlns:msink="http://schemas.microsoft.com/ink/2010/main" type="paragraph" rotatedBoundingBox="9454,3456 10374,3456 10374,4146 9454,41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674F59-01AA-4DCB-96FB-9C08768F4EFE}" emma:medium="tactile" emma:mode="ink">
              <msink:context xmlns:msink="http://schemas.microsoft.com/ink/2010/main" type="line" rotatedBoundingBox="9454,3456 10374,3456 10374,4146 9454,4146"/>
            </emma:interpretation>
          </emma:emma>
        </inkml:annotationXML>
        <inkml:traceGroup>
          <inkml:annotationXML>
            <emma:emma xmlns:emma="http://www.w3.org/2003/04/emma" version="1.0">
              <emma:interpretation id="{544D5416-52E3-4C49-B79D-6244FB30D664}" emma:medium="tactile" emma:mode="ink">
                <msink:context xmlns:msink="http://schemas.microsoft.com/ink/2010/main" type="inkWord" rotatedBoundingBox="9454,3456 10374,3456 10374,4146 9454,4146"/>
              </emma:interpretation>
              <emma:one-of disjunction-type="recognition" id="oneOf0">
                <emma:interpretation id="interp0" emma:lang="x-none" emma:confidence="0">
                  <emma:literal>@</emma:literal>
                </emma:interpretation>
                <emma:interpretation id="interp1" emma:lang="x-none" emma:confidence="0">
                  <emma:literal>☺</emma:literal>
                </emma:interpretation>
                <emma:interpretation id="interp2" emma:lang="x-none" emma:confidence="0">
                  <emma:literal>①</emma:literal>
                </emma:interpretation>
                <emma:interpretation id="interp3" emma:lang="x-none" emma:confidence="0">
                  <emma:literal>◎</emma:literal>
                </emma:interpretation>
                <emma:interpretation id="interp4" emma:lang="x-none" emma:confidence="0">
                  <emma:literal>©</emma:literal>
                </emma:interpretation>
              </emma:one-of>
            </emma:emma>
          </inkml:annotationXML>
          <inkml:trace contextRef="#ctx0" brushRef="#br0">828 193 1689 0,'1'-23'514'0,"-1"0"-197"16,-8 2-11-16,-12-2 50 0,-3 2-187 15,-10 1-23-15,-7 2-79 0,-9 3-23 16,-9 2 20-16,-7 3-14 0,-5 7 10 16,-4 3-60-16,-2 3-18 0,6 12-45 15,0 13 0-15,11 6-10 0,11 12 32 16,13 5 6-16,13 15 19 0,17 14 0 0,5-6 16 16,14-9 1-16,13-10-1 15,7-14-45-15,11 0 43 0,14-2-3 16,6-9 5-16,6-13 35 0,7-12-32 0,1-6 29 15,0-14-3-15,-5-8-29 16,-2-10-47-16,-9-5 0 0,-6-4-157 0,-12-4-94 16,-10 0-322-16,-12 0-845 0</inkml:trace>
          <inkml:trace contextRef="#ctx0" brushRef="#br0">493 81 2343 0,'0'0'767'0,"0"0"-557"16,0 5-175-16,-5 8-22 0,-3 7 63 15,-2 8-2-15,-3 5-40 0,-2 6 55 16,1 4-54-16,1-2 6 0,2 0-41 15,5-3 0-15,3-5-16 0,3-7 0 0,0-7-12 16,0-5-86-16,8-4-93 16,3-4-135-16,4-6-73 0,7 0-109 0,3-6-62 15,7-7-105-15,4-7-82 0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1:09.1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BB7614-ABCC-40C9-964D-BAD8CC818592}" emma:medium="tactile" emma:mode="ink">
          <msink:context xmlns:msink="http://schemas.microsoft.com/ink/2010/main" type="writingRegion" rotatedBoundingBox="19916,3864 23642,3864 23642,5671 19916,5671"/>
        </emma:interpretation>
      </emma:emma>
    </inkml:annotationXML>
    <inkml:traceGroup>
      <inkml:annotationXML>
        <emma:emma xmlns:emma="http://www.w3.org/2003/04/emma" version="1.0">
          <emma:interpretation id="{EBADC1D9-F373-4E43-BA9E-8999C13154EB}" emma:medium="tactile" emma:mode="ink">
            <msink:context xmlns:msink="http://schemas.microsoft.com/ink/2010/main" type="paragraph" rotatedBoundingBox="19916,3864 23642,3864 23642,5671 19916,5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36FD28-D6D3-460C-8F1F-E2B4C7976DC6}" emma:medium="tactile" emma:mode="ink">
              <msink:context xmlns:msink="http://schemas.microsoft.com/ink/2010/main" type="line" rotatedBoundingBox="19916,3864 23642,3864 23642,5671 19916,5671"/>
            </emma:interpretation>
          </emma:emma>
        </inkml:annotationXML>
        <inkml:traceGroup>
          <inkml:annotationXML>
            <emma:emma xmlns:emma="http://www.w3.org/2003/04/emma" version="1.0">
              <emma:interpretation id="{73211898-2EC4-4403-A994-AA85C9FC0DD0}" emma:medium="tactile" emma:mode="ink">
                <msink:context xmlns:msink="http://schemas.microsoft.com/ink/2010/main" type="inkWord" rotatedBoundingBox="19916,3864 22849,3864 22849,5069 19916,5069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-1 707 1455 0,'0'2'341'0,"0"-2"-341"16,2 3-45-16,4 1 45 0,3 4 19 0,4 2 40 15,-1 0 20-15,7 4 44 0,2 3 72 16,4-1-66-16,0 4-45 15,11-2 16-15,-1-1 74 0,9-3 3 0,1 1-87 16,4-2-6-16,4 2-17 0,1 0-26 16,2 1 27-16,4 2 5 0,1 2-28 0,4-2 12 15,3 3-32-15,2-1-24 16,-2 0 15-16,2-1-16 0,-3 1 3 16,-2-4 1-16,0 2-2 0,0-3 42 15,5-2-43-15,-2-1-1 0,5-2 29 0,0-1-29 16,1 0 38-16,1-1-10 0,-3-3-25 15,1-3 32-15,0-1-2 0,0-1-31 16,-3 0 15-16,1-6 18 0,-6-4 2 16,0-3-37-16,-7 0-12 0,-4 0 12 15,-4-1 13-15,-4-2-13 0,-1-2 29 16,-3 0-29-16,1-5-85 0,2 1 28 0,-1-2 54 16,-4 0-16-16,2 2 19 15,-5-2 28-15,-3 2-28 0,-3-4-47 0,-4 1 28 16,-4 2-19-16,-5-3 0 0,-2-1 19 15,-5 1 19-15,-7 0 0 0,-4-5-29 16,0 3 28-16,-9-5-40 0,-11-1-61 0,-3-1 51 16,-8-1-109-16,-8-2 106 0,-5 2-7 15,-4 0-145-15,2 1 206 16,-4 3 68-16,-1-1-55 0,3 2-13 0,-3-2-33 16,-3 0-60-16,1 0-7 0,-6 2 55 15,-3 2 3-15,-3 2 29 0,-6 2 13 16,-4 6 29-16,-18-4-29 0,-17 5 40 15,-20-1-40-15,-7 7-32 0,12 8 32 16,7 4 3-16,16 0 13 0,-1 7-1 16,1 4-15-16,6 2-17 0,0 2 17 15,1 4 42-15,7 1-23 0,15 0 10 16,16-3 39-16,15-2-52 0,8-5 45 0,1 6 10 16,2 2 3-16,3 3-46 0,10 2 1 15,5 2-13-15,5 6 0 0,4 2-13 16,4 5 16-16,0 1-19 0,6 0 0 15,5 4-3-15,11-1 3 0,-1 1 9 0,6 3-9 16,2-1 0-16,4-3-2 0,2 0-24 16,6-3-22-16,5-1-58 0,7-4-32 15,10-2-120-15,9-2-731 0,4-3-266 16</inkml:trace>
        </inkml:traceGroup>
        <inkml:traceGroup>
          <inkml:annotationXML>
            <emma:emma xmlns:emma="http://www.w3.org/2003/04/emma" version="1.0">
              <emma:interpretation id="{1318865B-0678-4432-9871-213297417BD8}" emma:medium="tactile" emma:mode="ink">
                <msink:context xmlns:msink="http://schemas.microsoft.com/ink/2010/main" type="inkWord" rotatedBoundingBox="22677,4741 23642,4741 23642,5671 22677,5671"/>
              </emma:interpretation>
              <emma:one-of disjunction-type="recognition" id="oneOf1">
                <emma:interpretation id="interp1" emma:lang="x-none" emma:confidence="0">
                  <emma:literal>②</emma:literal>
                </emma:interpretation>
                <emma:interpretation id="interp2" emma:lang="x-none" emma:confidence="0">
                  <emma:literal>③</emma:literal>
                </emma:interpretation>
                <emma:interpretation id="interp3" emma:lang="x-none" emma:confidence="0">
                  <emma:literal>☺</emma:literal>
                </emma:interpretation>
                <emma:interpretation id="interp4" emma:lang="x-none" emma:confidence="0">
                  <emma:literal>⑦</emma:literal>
                </emma:interpretation>
                <emma:interpretation id="interp5" emma:lang="x-none" emma:confidence="0">
                  <emma:literal>一</emma:literal>
                </emma:interpretation>
              </emma:one-of>
            </emma:emma>
          </inkml:annotationXML>
          <inkml:trace contextRef="#ctx0" brushRef="#br0" timeOffset="25552.9345">3038 1182 3031 0,'12'0'303'0,"2"0"-233"0,5 0-67 15,9-2-3-15,6 2 77 0,1 0-49 0,4 0-2 16,-3 6-11-16,-4 2 36 0,-4 1 3 16,-3 3-35-16,-6 0-19 0,-4 2-10 15,-4-1 8-15,-8 1-10 0,-3 0 12 16,-11 4 24-16,-10 2 14 0,-12 2-16 16,-7 2-22-16,-8-1-3 0,-10 0-48 15,1 0-12-15,1-2-23 0,2-3 17 16,6-2 53-16,9-2 16 0,13-6 16 15,10-2 38-15,8-4 5 0,8 0-59 16,7 1-114-16,11-3 114 0,10 1 9 0,9-1 89 16,13 0 1-16,4 0-43 0,4-4-43 15,1 0 3-15,-7 0-16 0,1 2 3 16,-5-3-5-16,-6 2 2 0,-5-4-1 16,-6 0-75-16,-5 1-95 0,-5 1-103 0,-4-3-110 15,-5 0-10-15,-3 1-36 16,-1-1-124-16,-3 0 0 0,3-2 248 0,-2 0 195 15,0 0 46-15,0-1 65 0,-1-1 52 16,3-1 228-16,-5 0 111 0,0-4 55 16,-3 1-61-16,0-9-64 0,0-1-208 15,-5-5 78-15,-6-2-30 0,2-3 57 16,-5-2-99-16,-6-1 37 0,-5-2 70 16,-4 1-77-16,-10 2 72 0,-6 4-149 15,-3 5 7-15,-8 7-42 0,-5 9-37 16,-1 10-2-16,-4 8-32 0,1 14-16 15,1 16 15-15,-1 19-31 0,8 25 31 0,10 23 17 16,16 6-5-16,20-3-6 0,14-13 27 16,19-16-27-16,6-15 29 0,5-14-1 15,-2-15 4-15,9-2 6 0,11-2 26 16,28 2 12-16,22-8 10 0,18-17-56 16,1-11 24-16,-29-17 9 0,-26-5 20 0,-23 3-54 15,-8-2-129-15,3-8-234 0,-1-7-722 16,-3-6-897-16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1:54.8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3CA473-8560-4BD9-8B50-0A19D191DD1D}" emma:medium="tactile" emma:mode="ink">
          <msink:context xmlns:msink="http://schemas.microsoft.com/ink/2010/main" type="writingRegion" rotatedBoundingBox="16076,4625 21435,4070 21804,7629 16444,8184"/>
        </emma:interpretation>
      </emma:emma>
    </inkml:annotationXML>
    <inkml:traceGroup>
      <inkml:annotationXML>
        <emma:emma xmlns:emma="http://www.w3.org/2003/04/emma" version="1.0">
          <emma:interpretation id="{891BB423-E77D-4BE1-B5FF-3BC1ECBDAC8C}" emma:medium="tactile" emma:mode="ink">
            <msink:context xmlns:msink="http://schemas.microsoft.com/ink/2010/main" type="paragraph" rotatedBoundingBox="17755,4463 17832,6203 17284,6228 17207,44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9D8F302-7143-430D-88DA-21DAC6DFD5D1}" emma:medium="tactile" emma:mode="ink">
              <msink:context xmlns:msink="http://schemas.microsoft.com/ink/2010/main" type="line" rotatedBoundingBox="17755,4463 17832,6203 17284,6228 17207,4487"/>
            </emma:interpretation>
          </emma:emma>
        </inkml:annotationXML>
        <inkml:traceGroup>
          <inkml:annotationXML>
            <emma:emma xmlns:emma="http://www.w3.org/2003/04/emma" version="1.0">
              <emma:interpretation id="{42A2BAD8-49A4-44C7-82AF-30813F696FF7}" emma:medium="tactile" emma:mode="ink">
                <msink:context xmlns:msink="http://schemas.microsoft.com/ink/2010/main" type="inkWord" rotatedBoundingBox="17755,4463 17832,6203 17284,6228 17207,4487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19 117 1219 0,'0'-18'730'0,"0"3"-545"0,0 0-17 15,0 3 223-15,0 3-50 0,0 2-98 16,0 4-36-16,0 0-1 0,0 3-14 16,0-2-20-16,0 1-37 0,0 1-30 15,0 0-21-15,0 0-9 0,0 0-23 0,0 0-21 16,0 0-17-16,0-1-14 0,0 0-12 15,0-2 0-15,0 1-4 0,-2-4 4 16,2 0 0-16,-1 3-13 0,-1-2-3 16,2 0 0-16,-1 4 3 0,1 1-24 15,0 0-7-15,-2 8-19 0,0 7-69 16,-1 11-38-16,2 18 170 0,-1 36-7 16,2 46-6-16,0 49 24 0,6 19 2 15,5-2-2-15,3-17-24 0,-1-31-61 16,-1-19 45-16,0-18-35 0,1-19-35 15,-4-28 67-15,-1-17 44 0,-2-15 0 0,-1-9-10 16,-1 1-31-16,1-6-131 0,0-5-132 16,-5-9-271-16,0-8-510 0,0-15-151 15</inkml:trace>
          <inkml:trace contextRef="#ctx0" brushRef="#br0" timeOffset="417.3685">89-47 1041 0,'4'-4'1328'0,"-1"4"-1063"16,-1 2-146-16,3 5-35 0,1 9 22 16,3 9 45-16,2 8-43 0,7 9 20 15,4 6-128-15,3 5 19 0,3 2 0 16,0 2-19-16,0 1-188 0,-2-4-581 16,-6-5-1593-16</inkml:trace>
          <inkml:trace contextRef="#ctx0" brushRef="#br0" timeOffset="287.9586">-26 169 1648 0,'0'-6'361'15,"-2"2"-150"-15,-1 1 138 0,2 2 12 16,-2 1-95-16,-2 0-62 0,-1 3-39 0,-5 6-54 15,-2 7-79-15,-4 4-14 0,2 7 80 16,-5 3-54-16,0 6-34 0,-1-4-7 16,3 0-4-16,1-4 2 0,4-4-2 15,6-7-12-15,0-6-34 0,7-6-89 16,0-5-175-16,10-8-291 0,7-13-31 16,4-12-559-16</inkml:trace>
        </inkml:traceGroup>
      </inkml:traceGroup>
    </inkml:traceGroup>
    <inkml:traceGroup>
      <inkml:annotationXML>
        <emma:emma xmlns:emma="http://www.w3.org/2003/04/emma" version="1.0">
          <emma:interpretation id="{4DC98B65-B646-48AE-8BB9-12E2DA24EF27}" emma:medium="tactile" emma:mode="ink">
            <msink:context xmlns:msink="http://schemas.microsoft.com/ink/2010/main" type="paragraph" rotatedBoundingBox="16276,6562 21636,6006 21804,7629 16444,8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63CE60-43D4-432F-8746-A37E2F572C86}" emma:medium="tactile" emma:mode="ink">
              <msink:context xmlns:msink="http://schemas.microsoft.com/ink/2010/main" type="line" rotatedBoundingBox="16276,6562 21636,6006 21804,7629 16444,8184"/>
            </emma:interpretation>
          </emma:emma>
        </inkml:annotationXML>
        <inkml:traceGroup>
          <inkml:annotationXML>
            <emma:emma xmlns:emma="http://www.w3.org/2003/04/emma" version="1.0">
              <emma:interpretation id="{9A4D3A0C-ADFE-464A-A32F-B08212672C27}" emma:medium="tactile" emma:mode="ink">
                <msink:context xmlns:msink="http://schemas.microsoft.com/ink/2010/main" type="inkWord" rotatedBoundingBox="16276,6562 19107,6269 19234,7498 16404,7791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1476.6887">-783 2224 2336 0,'3'0'680'0,"0"0"-645"15,-1 7 16-15,1 5 29 0,2 6 83 16,-1 5-68-16,1 3 29 0,0 3 50 16,-2 1-70-16,1-1-64 0,0-2-39 15,0 1 17-15,-1 0 38 0,-1-3-43 16,-1-1-13-16,-1-1 0 0,2-5-186 0,-2-7-232 15,0-2-242-15,0-9-847 0,0-4 308 16</inkml:trace>
          <inkml:trace contextRef="#ctx0" brushRef="#br0" timeOffset="1821.3967">-604 2043 1946 0,'0'-3'379'0,"0"2"-108"0,0 1-81 16,0 0-165-16,7 10-24 0,1 3 59 15,4 6 123-15,2 8 15 0,-1 6-99 16,-2 6-16-16,-2-1-13 0,-3 3-10 16,-1 0-60-16,-4-2 32 0,1-1-30 15,-2-4-2-15,0-2-83 0,0-3-252 16,-5-3-221-16,-2-4-929 0</inkml:trace>
          <inkml:trace contextRef="#ctx0" brushRef="#br0" timeOffset="1636.712">-622 2282 340 0,'13'-7'2168'0,"-2"1"-1958"0,3 2-94 16,1 1 147-16,4 2-113 0,1-1-67 15,2 2-23-15,-1 0-15 0,1-3-10 16,1 1-3-16,-3-1-10 0,2 0-2 16,-3 1-20-16,-5 0-165 0,-6 1-222 15,-4 1-264-15,-4 0-712 0</inkml:trace>
          <inkml:trace contextRef="#ctx0" brushRef="#br0" timeOffset="2122.7727">-715 2649 743 0,'0'1'1599'0,"0"-1"-1357"16,2 0-125-16,9 0 5 0,4-2 58 15,6-3-4-15,6-1-7 0,4-3-16 16,0-2-61-16,2 1-7 0,-2-1-41 15,-2 0-3-15,-2 0-9 0,-4 0-20 16,-6 3-12-16,-3 1 16 0,-3 2 16 16,-5 3-14-16,-1-3-18 0,-4 4-3 15,-1 1 3-15,0 0 0 0,-1 0-12 16,-5 0-7-16,-4 6-38 0,-4 6 10 16,-1 1 25-16,-2 1 0 0,0 5 21 15,0 0 1-15,1 6 34 0,2-2-12 16,0 3-18-16,0 4-2 0,2-2 1 0,1 1-3 15,2-1-17-15,1-3 4 0,5-7-56 16,1-2-86-16,2-6-129 0,0-4-126 16,5-6-230-16,6-4-389 0,1-13 28 15</inkml:trace>
          <inkml:trace contextRef="#ctx0" brushRef="#br0" timeOffset="2332.2304">-423 2643 1367 0,'0'0'528'0,"0"0"-149"0,0 2-91 16,0 9-114-16,0 3-71 0,-3 5-26 15,1 1 0-15,2-2-42 0,0-1-35 16,2-1-21-16,7-3 19 0,4 0 2 0,0-6 1 16,6 0 18-16,1-3 20 0,2-4 6 15,1 1 2-15,-3-1 1 0,-1 0-6 16,-2 0 25-16,-3 0-22 0,-2 0-4 16,-4-1-19-16,-2-1-6 0,-3 1 10 15,1 0 5-15,-4-2-15 0,0-1-16 16,-7-3-178-16,-4-5-170 0,-4 1-252 15,-4-2-709-15</inkml:trace>
          <inkml:trace contextRef="#ctx0" brushRef="#br0" timeOffset="2758.2846">-973 2352 2212 0,'-4'0'304'0,"1"0"-262"0,3 3 103 16,0 3-20-16,0 4-125 0,0 3-25 15,3 6 25-15,4 2-17 0,4 6 14 16,1 3-11-16,3 3 14 0,1 4 13 16,1 3 16-16,-2 1-29 0,3-2-1 15,-5 0-41-15,0-2 42 0,-1-3-87 16,-2-2-45-16,-3-4-55 0,-2-4-60 16,-3-8-121-16,-2-3 115 0,0-4 123 15,-8-3 55-15,-3-6-26 0,-3 0 58 16,-3 0 42-16,-2-6-38 0,-4-3 36 15,0-2 3-15,-4-2 42 0,3-4 62 16,-3-1 118-16,1 0 9 0,1 0 53 0,5 0-41 16,4 5 32-16,6 3-56 0,3 2-20 15,4 3-19-15,3 4-90 0,0 1-90 16,0 0-20-16,8 0-69 0,8 0 79 16,7 3 10-16,8 0 64 0,9 2 70 0,8 3-114 15,8 0 104-15,6 2-19 0,5 3-14 16,2 2-56-16,6 3 38 0,-1 1-16 15,-1 3-10-15,-5-3 0 0,-4 1-34 16,-7-3-1-16,-6-1 14 0,-7-1-8 16,-4-5-18-16,-6-2-110 0,-6-1-215 15,-8-4-308-15,-4-3-888 0</inkml:trace>
          <inkml:trace contextRef="#ctx0" brushRef="#br0" timeOffset="3410.1058">34 2035 85 0,'-4'0'2256'0,"-1"2"-2014"0,0 7-190 16,4 7 45-16,1 12 48 0,0 10-78 15,1 14 116-15,9 7-75 0,7 15 20 16,6 15 12-16,5 6-55 0,0-10-63 15,-5-19 48-15,-7-20-29 0,-6-13 19 16,1 0 16-16,2 0-10 0,-1 1-35 0,-1-11-29 16,-3-5-2-16,-2-5 19 0,-3-5 3 15,-2-5-7-15,-1-1 29 0,0-2 0 16,0-2-44-16,-4-6-53 0,-5-5-201 16,-7-7-88-16,-7-4-102 0,0-4 55 15,-8-3 179-15,-5-1-23 0,2 3 110 16,-2 1 123-16,2 0 68 0,1 5 188 15,9 2-46-15,2 2 54 0,11 5-14 16,3 6 37-16,5 3 18 0,3 2-129 0,0-1-119 16,3-2-57-16,8-1-54 0,8-7 21 15,7-6 32-15,8-3-1 0,5-8-46 16,0-4-163-16,0-4-219 0,-4-2-313 16,-5-2-988-16</inkml:trace>
          <inkml:trace contextRef="#ctx0" brushRef="#br0" timeOffset="3089.1185">-68 2131 3263 0,'0'1'255'0,"0"-1"-255"0,0 0-70 0,8 0 70 16,1 1 47-16,5 2-24 16,1 0 15-16,4-3-10 0,1 0 16 0,-1 0 1 15,4 0-7-15,-3 0-38 0,-3 0-36 16,-1 0-167-16,-4 0-183 0,-4-5-190 15,-5 2-462-15,-3-3-338 0</inkml:trace>
          <inkml:trace contextRef="#ctx0" brushRef="#br0" timeOffset="3984.7603">248 2520 1220 0,'0'0'1150'0,"0"0"-882"16,6 0 9-16,8-6-30 0,8-2-33 15,9-4-14-15,5-1-55 0,4-4-38 16,2 4-34-16,-3 0-36 0,-1 1-2 16,-3 4-32-16,-4 2 13 0,-2 1-4 15,-6 0-12-15,-4 1-1 0,-8 1-1 16,-5 3-17-16,-6 0-37 0,0 0-76 15,-9 10-55-15,-10 6 0 0,-7 11-55 16,-7 6-169-16,-7 6-277 0,-5 4-596 16,-2-2 489-16</inkml:trace>
          <inkml:trace contextRef="#ctx0" brushRef="#br0" timeOffset="3637.6446">213 1900 2624 0,'-5'-2'274'0,"3"0"-178"0,2 1 103 15,0 1-180-15,3 0-19 0,5 0-7 16,3 0 7-16,1 0 29 0,4 3 13 16,-1-1 2-16,-1 1-15 0,2 1-7 15,-4 1-6-15,-1 2 19 0,0 5 16 16,-2 4-16-16,-2 10-3 0,-3 9 63 15,-4 8 15-15,0 9-28 0,-6 2-81 16,-6 4 37-16,-1 2-35 0,-2-2-3 16,2-7-11-16,1-6-100 0,-1-8-88 0,4-10-119 15,3-10-298-15,0-9-680 0</inkml:trace>
          <inkml:trace contextRef="#ctx0" brushRef="#br0" timeOffset="4124.3305">324 2740 1525 0,'0'0'680'0,"8"-4"-256"0,4-5-96 0,7-4-101 15,4-3-70-15,5 2-5 0,5-4-35 16,1 2-66-16,0 1-48 0,0 0-1 0,-3 2-2 15,-3 2-3-15,-2 3-13 0,-6 2-9 16,-6 0-95-16,-6 5-157 0,-3 0-182 16,-5 1-311-16,-2 0-354 0</inkml:trace>
          <inkml:trace contextRef="#ctx0" brushRef="#br0" timeOffset="3815.5084">217 2239 2036 0,'6'-5'622'0,"2"3"-574"0,5 1 58 16,5-2 100-16,5 2-69 0,2 0-44 16,5-1 28-16,-2 2-19 0,0 0-45 15,-2 0-28-15,-3 2-14 0,-4 1-15 16,-1 2-1-16,-7 2-1 0,-2-2-80 16,-5 0-144-16,-4 5-59 0,-4 4-4 0,-8 3-154 15,-5 5-243-15,-6 5-599 0</inkml:trace>
          <inkml:trace contextRef="#ctx0" brushRef="#br0" timeOffset="4244.0694">461 2331 712 0,'-11'-17'1546'16,"3"11"-1333"-16,5 6-61 0,3 17-152 15,5 12 0-15,9 16 10 0,6 28-10 16,12 26 19-16,9 24-38 0,4 1-46 0,-4-10-352 16,-2-20-575-16,-11-34-167 0</inkml:trace>
          <inkml:trace contextRef="#ctx0" brushRef="#br0" timeOffset="5345.4324">772 2087 2840 0,'0'-3'365'0,"0"3"-301"15,0 0-25-15,0 0-39 0,3 8-96 16,8 3 96-16,2 5 48 0,7 4 9 16,0 1-41-16,5 2 32 0,-2-4-35 15,3-3 6-15,2-5 25 0,3-4-15 16,0-6-4-16,3-1 1 0,-1-6 12 0,4-6-23 15,-4-4 1-15,-2-4-16 0,-2-3-124 16,-4-1-45-16,1-3-80 0,-2 2-76 16,-3 1 83-16,-1 1 55 0,1 7 38 15,-4 3 113-15,-2 1 36 0,-1 4 52 16,-3 5 29-16,-2 3 55 0,-1 0 9 16,-3 5-6-16,-1 4 19 0,1 5 31 15,-4 3-51-15,-1 4-71 0,0 4 0 0,-4 4-54 16,-5 2 12-16,-4 2-25 0,1 3-99 15,-4-4-170-15,-2 4-220 0,-3-1-660 16</inkml:trace>
          <inkml:trace contextRef="#ctx0" brushRef="#br0" timeOffset="5543.8476">963 2568 2213 0,'-2'-2'510'0,"1"0"-304"16,1 1 15-16,0 1 2 0,0 3-223 15,0 5-43-15,8 9 43 0,1 4 76 16,3 10 17-16,1 3-21 0,-2 3-30 16,-1 1-27-16,0-2 8 0,-3-6-23 15,1-3-19-15,-2-9-89 0,1-6-140 16,-4-8-127-16,0-4-377 0,0-13-658 0,-2-8 671 16</inkml:trace>
          <inkml:trace contextRef="#ctx0" brushRef="#br0" timeOffset="5756.9167">1045 2443 2101 0,'-3'-11'246'0,"3"7"-207"16,0 2 74-16,8 2-9 0,3 0-49 15,-2 0-17-15,6 6 20 0,1 5 7 16,-1 5-11-16,1 6-12 0,3 4 38 16,-6 6-22-16,6 5 9 0,-3 2 13 15,-1 2-3-15,-1 1-10 0,0-1-13 0,-3-1-16 16,0-2-35-16,0-5 28 0,-4-4-31 15,1-5 0-15,-5-7 2 0,0-5-2 16,-3-2-71-16,0-8-114 0,0 1-87 0,-3-3-179 16,-6 0-338-16,0-5-454 0</inkml:trace>
          <inkml:trace contextRef="#ctx0" brushRef="#br0" timeOffset="4798.86">1023 1867 2443 0,'0'9'168'0,"2"8"-155"0,3 4-13 0,1 7 120 15,0 7-43-15,5 2-48 16,-2 0-28-16,-1-4-1 0,-2-3-25 0,-1-2-113 16,-4-6-256-16,-1-4-367 0,0-5-772 15</inkml:trace>
          <inkml:trace contextRef="#ctx0" brushRef="#br0" timeOffset="5989.9396">1127 2766 960 0,'-59'38'400'0,"59"-37"-335"0,5-1-3 0,6 0 62 15,3 0-23-15,3-6-43 0,0-7-58 16,5-2-29-16,-2-4-114 0,0-5-336 16,0-2-593-16</inkml:trace>
          <inkml:trace contextRef="#ctx0" brushRef="#br0" timeOffset="5907.1716">1127 2766 2132 0,'-15'-26'304'15,"4"5"-81"-15,3 5 102 0,2 4 74 16,4 5-161-16,2 2-118 0,0 2-73 15,2-6-45-15,6 3 2 0,1-2-4 16,2 0-15-16,0 0-13 0,0 3 9 16,-4-1-3-16,0 5-76 0,-3 1-134 15,-2 0-91-15,-2 1-127 0,0 8-32 16,0 1-81-16,-6 3-95 0,-4 7-82 0</inkml:trace>
          <inkml:trace contextRef="#ctx0" brushRef="#br0" timeOffset="6637.7919">1372 2489 1007 0,'-15'-57'411'0,"-1"0"-37"0,2 5 7 16,3 6-197-16,7 10 59 0,1 9-28 16,3 9-73-16,0 10-30 0,0 7-80 15,4 1-32-15,9 4-48 0,4 10 48 16,3 2 21-16,5 10 11 0,4 9 42 16,2 6 25-16,0 10-13 0,-1 4-10 15,1 5-6-15,-3-3-32 0,-5-1 3 16,2-4 16-16,-4-4-19 0,-2-6 3 15,-4-5 4-15,-4-8-45 0,0-7 28 0,-5-9-27 16,-3-5 2-16,-1-6 22 0,-2-1 23 16,0-1 21-16,-3 0-54 0,-6-3-15 15,-5-8-173-15,-7-4-45 0,-5-7-68 16,-8-7-76-16,-5-4 144 0,-1-7-157 16,-5-2 161-16,0-3 214 0,3 0 23 0,7 4 77 15,5 5-19-15,11 12 133 16,7 8 57-16,6 8-5 0,6 5-77 0,0 0-127 15,8 2-60-15,4 0 28 0,5-2 37 16,3 0 3-16,2 2-32 0,0 1-13 16,-2 0-6-16,0 0-19 0,-3 4-1 15,-6 2-14-15,0 4-11 0,-7 0-40 0,-4 3-55 16,0 5-33-16,-1 0 20 0,-10 5-13 16,-6 2-50-16,0-1 62 0,-3 1-62 15,1-2 35-15,0-3 162 0,7-4 122 16,3-4 172-16,6-6 34 0,3-4-107 15,0-2-167-15,7 0-53 0,10-2 66 16,5-6 38-16,8-1-38 0,5 0-29 16,9-3-38-16,2-2 0 0,2-3-114 0,5-3-369 15,-5-1-745-15,-1 0-460 0</inkml:trace>
          <inkml:trace contextRef="#ctx0" brushRef="#br0" timeOffset="6179.9397">1324 2412 2023 0,'0'-7'389'0,"0"5"-172"0,0 2 72 16,0 7-180-16,0 8-89 0,0 11 5 15,0 7 42-15,0 5 17 0,0 8 2 16,5 1-26-16,1 0 7 0,2 0-10 16,1-3-54-16,0-3 17 0,1-6-18 0,-4-6-2 15,2-9-1-15,-4-9-12 0,-1-6-25 16,0-5-83-16,-1 0-77 0,1-11-62 16,-1-7-75-16,-1-6-69 0,1-7-267 15,-2-5-29-15,0-3 22 0</inkml:trace>
        </inkml:traceGroup>
        <inkml:traceGroup>
          <inkml:annotationXML>
            <emma:emma xmlns:emma="http://www.w3.org/2003/04/emma" version="1.0">
              <emma:interpretation id="{CF430110-D049-498F-B1B8-8A062D88263C}" emma:medium="tactile" emma:mode="ink">
                <msink:context xmlns:msink="http://schemas.microsoft.com/ink/2010/main" type="inkWord" rotatedBoundingBox="19422,6279 21066,6108 21167,7083 19523,7254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7786.2557">2729 2105 2343 0,'0'0'272'0,"3"-5"-253"0,9-5 10 0,5-3 58 15,8-2-42-15,8-5 26 0,2 0-4 16,6-1 26-16,-4 0 7 0,2 2-8 16,-7 2-34-16,-4 4 2 0,-8 3 1 15,-3 5-14-15,-7 3-47 0,-7 2-21 16,-2 2-14-16,-1 9 16 0,0 7 19 15,0 9 118-15,-4 11 9 0,-9 9-39 16,-4 7-9-16,-3 5-38 0,-3 2-16 0,-1 0-9 16,1-6 12-16,5-2-28 0,4-8-11 15,4-9-37-15,6-9-5 0,4-8-108 16,0-10-182-16,9-7-212 0,-1-4-562 16,6-12-486-16</inkml:trace>
          <inkml:trace contextRef="#ctx0" brushRef="#br0" timeOffset="7560.8754">3107 1640 2984 0,'2'0'284'0,"-2"0"-265"16,0 0 48-16,1 0-37 0,-1 5-30 15,5 5 0-15,-1 3 1 0,0 2-1 16,-3 3 0-16,-1 3 0 0,0 4-16 16,-9 4-201-16,-4 2-184 0,-8 4-388 0,-9-1-553 15</inkml:trace>
          <inkml:trace contextRef="#ctx0" brushRef="#br0" timeOffset="7072.415">2076 1744 3380 0,'12'0'298'16,"-1"3"-270"-16,2 5-12 0,2 1 44 15,4 5-16-15,-4 4-22 0,-1 0 16 16,-3 2 15-16,-6 0 1 0,-4 2-1 16,-1 1-28-16,-6 2-3 0,-11 4 15 0,-3 4-34 15,-8 4-3-15,-5 2-48 0,4-3-87 16,4-6 9-16,8-9 88 0,11-8-3 16,6-6-98-16,2-4 19 0,11-1 66 15,6 1 51-15,7 0 3 0,7-3 0 0,3 2 22 16,6-2 22-16,2 3 7 0,1 0-29 15,-3 2 4-15,0 4 5 0,-6 2 20 16,-4 0 9-16,-4 2-10 0,-6 1-6 16,-2 0 7-16,-11 0-10 0,-1-1-23 15,-8 4 29-15,-4 4 44 0,-12 6-10 16,-10 7 29-16,-13 7-58 0,-9 6 0 16,-8 1-52-16,3 1-28 0,5-4-15 15,11-9-13-15,17-9 3 0,15-9-251 16,5-6-435-16,10-6-990 0</inkml:trace>
          <inkml:trace contextRef="#ctx0" brushRef="#br0" timeOffset="8309.7778">3430 2114 2233 0,'-5'12'340'16,"-4"1"-247"-16,2 3 107 0,-2 3-46 15,-2 0-61-15,3-1-42 0,-2-1 6 0,-3 1 23 16,2 0-35-16,-3 2-32 0,-3-1-13 16,-4 6-23-16,2-3-5 0,-6 5-84 15,0-2 51-15,-1-3-16 0,1-1-9 16,7-4 86-16,2-3 20 0,4-6-17 15,4-3 29-15,5-2 36 0,-2-3 50 16,5 0 32-16,0 0 25 0,0 0-14 16,8 0-142-16,4-3 6 0,9-2-25 15,8-3 57-15,10-3-22 0,3-1-10 16,9 0-25-16,-2 0-1 0,1 1 0 16,-2 0-11-16,-1-1-168 0,-2 0-258 0,-5 0-687 15,-9-2-950-15</inkml:trace>
          <inkml:trace contextRef="#ctx0" brushRef="#br0" timeOffset="7920.2899">3107 2173 2275 0,'3'-1'617'0,"-3"1"-505"16,0 0-48-16,5 0 0 0,-1 0-64 15,3 5 3-15,0 0 12 0,1-1-14 16,0 1-2-16,1 0-39 0,1-1-246 16,-4-1-276-16,3-3-721 0</inkml:trace>
          <inkml:trace contextRef="#ctx0" brushRef="#br0" timeOffset="8039.6967">3233 2064 2436 0,'0'0'451'16,"0"0"-358"-16,0 0 32 0,0 0-125 15,0 0-12-15,6 0-85 0,-2 6 49 16,4 1 35-16,2 4 10 0,2-1-193 16,-1 0-480-16,0-5-1087 0</inkml:trace>
          <inkml:trace contextRef="#ctx0" brushRef="#br0" timeOffset="8545.6276">3614 1937 767 0,'0'-12'2858'0,"0"7"-2521"0,0 4-208 15,0 1-4-15,0 0-125 0,2 1-100 16,2 6-69-16,1 10-11 0,1 8 180 16,5 8 67-16,0 11-1 0,-3 3-1 15,1 4-46-15,-5-2-6 0,1 2-13 16,0-5-119-16,-2-6-137 0,0-8-327 0,-3-14-438 16,0-13-777-16</inkml:trace>
        </inkml:traceGroup>
        <inkml:traceGroup>
          <inkml:annotationXML>
            <emma:emma xmlns:emma="http://www.w3.org/2003/04/emma" version="1.0">
              <emma:interpretation id="{BF3FFEB3-DAF6-4BA4-A8BB-B030D244D012}" emma:medium="tactile" emma:mode="ink">
                <msink:context xmlns:msink="http://schemas.microsoft.com/ink/2010/main" type="inkWord" rotatedBoundingBox="21090,6217 21652,6159 21804,7629 21243,7687"/>
              </emma:interpretation>
              <emma:one-of disjunction-type="recognition" id="oneOf3">
                <emma:interpretation id="interp3" emma:lang="x-none" emma:confidence="0">
                  <emma:literal>尹</emma:literal>
                </emma:interpretation>
                <emma:interpretation id="interp4" emma:lang="x-none" emma:confidence="0">
                  <emma:literal>肀</emma:literal>
                </emma:interpretation>
                <emma:interpretation id="interp5" emma:lang="x-none" emma:confidence="0">
                  <emma:literal>阝</emma:literal>
                </emma:interpretation>
                <emma:interpretation id="interp6" emma:lang="x-none" emma:confidence="0">
                  <emma:literal>卩</emma:literal>
                </emma:interpretation>
                <emma:interpretation id="interp7" emma:lang="x-none" emma:confidence="0">
                  <emma:literal>甲</emma:literal>
                </emma:interpretation>
              </emma:one-of>
            </emma:emma>
          </inkml:annotationXML>
          <inkml:trace contextRef="#ctx0" brushRef="#br0" timeOffset="9090.6142">3640 1725 2691 0,'0'-11'450'15,"5"3"-436"-15,6 3-13 0,4 0 85 16,4-2-54-16,9 4-7 0,0-1 42 16,3 3-67-16,0 1 0 0,1 0 17 15,-1 8-17-15,0 6-3 0,0 7 3 16,0 7 41-16,-1 8 42 0,-1 8-61 15,-2 4 54-15,1 8-32 0,-4 4 23 0,3 6-17 16,-2-2-31-16,-2-2 9 16,0-2-24-16,-4-8-4 0,-2-8 12 15,-3-6-6-15,-2-9 7 0,-6-8-10 0,4-5 16 16,-7-7-6-16,-2-4-10 0,1-3 25 16,-2-2 35-16,0 0 15 0,-6 0-12 15,-7-5-66-15,-4-5-157 0,-8-4-69 0,-7-6-8 16,-5-8-210-16,-8-5-122 0,-8-5 15 15,0-1 111-15,-4-4 134 0,4 2 244 16,2 0 62-16,11 3 544 0,7 5-37 16,11 9-270-16,8 6 8 0,10 8-13 15,4 3 5-15,0 1-26 0,6-2-100 16,9-4-22-16,9 1-3 0,4-2 8 16,4-1-75-16,4 4-6 0,-4 1 12 15,2 4-25-15,-4 2-22 0,-4 3-3 16,-6 0 24-16,-6 1-18 0,-1 6 0 15,-7 1-29-15,-6 2-24 0,0 8 8 16,-12 1 23-16,-9 10-10 0,-6 5-51 0,-8 4-41 16,-8 6-188-16,-2-1-65 0,-1-1-6 15,7-5 112-15,8-10 290 0,14-10 374 16,7-9-89-16,9-5-155 0,1-3-130 16,0 0-75-16,3-2 75 0,8-2 100 15,3-4 30-15,3-2-74 0,1-3-55 0,4-5-2 16,-3 0-30-16,1-2-175 0,-3-3-189 15,-5 0-240-15,-1-4-791 0</inkml:trace>
          <inkml:trace contextRef="#ctx0" brushRef="#br0" timeOffset="9219.9154">3811 1739 853 0,'-11'-25'1273'0,"2"9"-1056"16,1 14 9-16,6 7-148 0,2 18-23 15,0 18-55-15,11 32 67 0,5 39 33 0,6 43 25 16,7 17-25-16,2 3-59 0,0-10-41 15,-2-19-79-15,1-6-245 0,-4-14-206 16,-6-16-1180-16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2:06.4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9A6AA1-CA91-4A01-8646-E94CC9E7DE03}" emma:medium="tactile" emma:mode="ink">
          <msink:context xmlns:msink="http://schemas.microsoft.com/ink/2010/main" type="inkDrawing" rotatedBoundingBox="9423,1542 12461,1086 12660,2412 9622,2868" hotPoints="12869,1855 11301,2546 9670,2019 11238,1327" semanticType="enclosure" shapeName="Ellipse"/>
        </emma:interpretation>
      </emma:emma>
    </inkml:annotationXML>
    <inkml:trace contextRef="#ctx0" brushRef="#br0">119 1146 2150 0,'-24'-10'291'0,"6"4"-207"0,-1-3 7 15,4 3-17-15,2 2 125 0,2 1-45 0,4 0-61 16,0 3-13-16,3-2 29 0,2 2 27 16,2 0-64-16,0 0-72 0,0 0-82 15,3 3-61-15,10 6-23 0,2 6 166 16,15 6 19-16,10 8 32 0,17 1-48 16,32 2 23-16,36-4 38 0,46-9-39 15,21-13 54-15,7-9-21 0,-4-15-30 16,-9-7 36-16,4-1 2 0,-1 0-66 15,-5 0 29-15,-13 1 15 0,-12 0 0 16,-18-1-44-16,-13-2-19 0,-10 2 17 16,-13-7 2-16,-13-4-2 0,-21 7-1 0,-20-1-174 15,-15 6 113-15,-8 2 4 0,0-5-74 16,-6-8 51-16,-4-5 83 0,-18-2 13 16,-11 0 39-16,-18-3-50 0,-16-2 168 15,-11-3-122-15,-12-3 75 0,-27-11 60 16,-33-11-145-16,-35-11-38 0,-16 7-28 0,-2 14-32 15,10 17-5-15,18 18 64 0,-1 16 2 16,5 15 138-16,0 8-130 0,2 22-9 16,3 11-19-16,8 13-3 0,5 10-13 15,10 10-2-15,6 6 8 0,10 7-50 16,10 3 79-16,11 6-1 0,10 3-23 16,20 9 8-16,12-4-89 0,26-1 76 15,19-11-34-15,24-22-1 0,15-14-6 16,7-18-93-16,33 0-94 0,50 4-253 15,48-4-225-15,25-5-829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7:45.8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 10 1367 0,'0'-6'2331'0,"0"4"-2098"16,-2-1-89-16,1 2 143 0,1 1-34 0,0 0-136 16,0 0-65-16,0 0 4 0,0 0-22 15,0 0-34-15,0 0-28 0,0 0-21 16,0 0-13-16,0 0 4 0,0 0-7 0,0 0-12 16,0 3-10-16,0 4-18 0,0 1-63 15,0 5-167-15,0 4-178 0,0 4-228 16,0 4-446-16,0 1-212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4:10.5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ED8E7F-99A2-4099-B877-F9A172223EB2}" emma:medium="tactile" emma:mode="ink">
          <msink:context xmlns:msink="http://schemas.microsoft.com/ink/2010/main" type="writingRegion" rotatedBoundingBox="259,5852 4054,5623 4127,6838 332,7066"/>
        </emma:interpretation>
      </emma:emma>
    </inkml:annotationXML>
    <inkml:traceGroup>
      <inkml:annotationXML>
        <emma:emma xmlns:emma="http://www.w3.org/2003/04/emma" version="1.0">
          <emma:interpretation id="{AD9AC894-4125-471A-8509-D99AF4845337}" emma:medium="tactile" emma:mode="ink">
            <msink:context xmlns:msink="http://schemas.microsoft.com/ink/2010/main" type="paragraph" rotatedBoundingBox="259,5852 4054,5623 4127,6838 332,7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8AFCD6-D03D-4AAE-A56A-57B49E2EA479}" emma:medium="tactile" emma:mode="ink">
              <msink:context xmlns:msink="http://schemas.microsoft.com/ink/2010/main" type="line" rotatedBoundingBox="259,5852 4054,5623 4127,6838 332,7066"/>
            </emma:interpretation>
          </emma:emma>
        </inkml:annotationXML>
        <inkml:traceGroup>
          <inkml:annotationXML>
            <emma:emma xmlns:emma="http://www.w3.org/2003/04/emma" version="1.0">
              <emma:interpretation id="{0CDCBF5C-4C81-4F9F-94E7-FC9A8DEB862B}" emma:medium="tactile" emma:mode="ink">
                <msink:context xmlns:msink="http://schemas.microsoft.com/ink/2010/main" type="inkWord" rotatedBoundingBox="259,5852 3073,5682 3146,6897 332,7066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80 43 969 0,'4'-10'570'0,"2"0"-208"16,1 2 69-16,2 1-50 0,-4 4-98 15,1 0-65-15,-2 1-39 0,-1 2-30 16,-1 0-26-16,0 0-9 0,-1 0-23 16,-1 0-15-16,0 0-4 0,0 2 25 15,0-1 27-15,0 1 69 0,-3 0 155 16,0 2-99-16,-2 1-185 0,1 5-64 0,-1 4-83 16,-6 12 47-16,-1 5 36 0,-4 10 0 15,-1 5-74-15,0-3-267 0,3-5-354 0,5-11-89 16,0-8-635-16,4-11-242 0</inkml:trace>
          <inkml:trace contextRef="#ctx0" brushRef="#br0" timeOffset="241.5296">278 133 1639 0,'14'-3'495'0,"-3"2"-314"15,1 0 165-15,1-1-37 0,2 1-124 16,1 1-73-16,5-3 51 0,-5 1-27 0,3-1-63 15,0 1-36-15,-1 0-36 0,-5 1 0 16,-1 1 18-16,-4 0-18 0,-4 0 12 16,-2 0 6-16,-2 0 12 0,0 0 57 15,0 3 94-15,-6 2 24 0,-4 3-19 16,-5 3-64-16,-4 8-123 0,-9 7-152 16,-4 1 9-16,-3 5-148 0,0-2-157 15,-1-3-75-15,5-3-157 0,1-2-851 0,6-6 752 16</inkml:trace>
          <inkml:trace contextRef="#ctx0" brushRef="#br0" timeOffset="767.6941">272 294 1530 0,'9'-10'331'0,"3"2"-129"0,-2 3 119 0,-1 2-143 16,3 3-68-16,4 0 18 16,-1 0 52-16,4 0-39 0,-1 0-74 0,2 0-27 15,-5 0-38-15,4 0-1 16,0 0 37-16,-1 4 33 0,2 0-27 0,-4 1-41 16,1-1 51-16,0 1 64 0,-2 3-83 15,-1-1-35-15,0 4-16 0,-3 2 16 16,2 7 59-16,-1 4 70 0,2 6-53 15,-2 6-4-15,-1 3-43 0,3 5 21 16,-5 1-32-16,4 0 11 0,1-1-11 16,-2-3 23-16,4-3-39 0,-5-2 33 0,-2-7-20 15,2-6 7-15,-7-7-22 0,-1-4 1 16,1-7 2-16,-3-3 16 0,-1-1 34 16,0-1 21-16,0 0 16 0,-1 0 22 15,-6-3-1-15,0-5-111 0,-10-4-161 16,-5-4-215-16,-3-6-67 0,-1-4-143 15,-7-3-184-15,-6-4-452 0,1-2 198 0</inkml:trace>
          <inkml:trace contextRef="#ctx0" brushRef="#br0" timeOffset="446.9536">166 407 355 0,'2'0'1509'0,"-1"0"-1209"16,1 1 1-16,0 6-17 0,-1 5-56 15,2 5-17-15,0 8 19 0,0 9-90 16,-3 7-23-16,0 2-10 0,0 4 3 15,0-1-31-15,-3-3-76 0,0-6 16 16,2-8 3-16,1-5-22 0,0-8 0 16,0-7-72-16,0-8-114 0,0-1-93 15,0-11-148-15,1-10-198 0,5-9-452 16,2-6-200-16</inkml:trace>
          <inkml:trace contextRef="#ctx0" brushRef="#br0" timeOffset="1223.9333">399 344 1939 0,'-6'-8'612'0,"0"6"-319"0,4 2 76 0,2 11-216 16,0 9-124-16,0 13 25 0,5 13 25 15,6 21-12-15,8 17-65 0,1-7 58 16,-3-8-59-16,1-17-1 0,-4-14-38 0,5 3-133 16,1-2-170-16,0-10-781 0,-3-13-817 15</inkml:trace>
          <inkml:trace contextRef="#ctx0" brushRef="#br0" timeOffset="938.9523">346 477 1447 0,'-4'-5'531'0,"4"3"-52"16,0 1-11-16,0 1-180 0,0 0-145 16,0 0-84-16,7-2-59 0,3 0-10 15,7-1 10-15,3-3 99 0,7 0 2 16,-1 0-44-16,0 1 3 0,-1 0-60 15,-6 2 1-15,-1-2 34 0,-4 3-29 16,-3 1-6-16,-6 1-79 0,-5 0-79 16,0 5-122-16,0 4-159 0,-11 8 142 15,0 4-72-15,-7 2-194 0,-3 3-163 0,-6 1 234 16</inkml:trace>
          <inkml:trace contextRef="#ctx0" brushRef="#br0" timeOffset="1067.2402">351 654 375 0,'-14'7'1533'0,"6"-7"-1057"15,5 0-98-15,3 0 55 0,0 0-146 16,0 0-116-16,2-1-171 0,5 0-13 15,9-5-41-15,1 1 54 0,5-2 13 16,3-1-12-16,4 1 18 0,-4 1-5 16,-3-2-14-16,0 1-86 0,-4 2-136 15,-5 0-226-15,-4 1-334 0,-1 0-715 16</inkml:trace>
          <inkml:trace contextRef="#ctx0" brushRef="#br0" timeOffset="2096.4673">937-110 1537 0,'8'-3'813'0,"-2"3"-694"0,5-2 114 0,-5 2 37 15,5 0-126-15,0 0-35 0,-5 0-26 16,2 0-16-16,-2 2-7 0,-3-2-25 16,4 3-10-16,-6-3-9 0,-1 2 0 15,0 1 19-15,0 0 19 0,-1 5-26 16,-10 7-12-16,-2 6 107 0,-5 9-123 16,-2 3-47-16,-5 0-171 0,-3-3-152 15,3-3-141-15,2-2-104 0,6-7 52 16,-2-3 146-16,8-6 212 0,-3-4 205 15,3-1 16-15,5 0 333 0,-1-2 113 16,2-2 101-16,3 0-53 0,2 0-121 0,0 0-156 16,0 0-81-16,0 0-81 0,3 0-71 15,8-2-82-15,2-2 24 0,8-1 58 16,10-3 61-16,8-2 37 0,5-4-28 0,-1 0-23 16,0 1-12-16,-1 1 18 0,-3 2-18 15,-5 2-10-15,-7 2-12 0,-4 2 24 16,-6 1-12-16,-3 0-25 0,-6 3-2 15,-3 0-10-15,-4 0 10 0,-1 0 2 16,0 5 15-16,0 3-12 0,-3 7 44 16,-5 8 40-16,-1 4-43 0,-8 6-44 15,3 2-16-15,-5-1-81 0,8-4-56 16,-3-9 11-16,5-1-105 0,4-6-133 0,-4-1-112 16,4-6-94-16,-1-1-42 0,0-4-368 15</inkml:trace>
          <inkml:trace contextRef="#ctx0" brushRef="#br0" timeOffset="1662.2098">750-149 2938 0,'3'-1'412'0,"-2"1"-364"0,3 0 41 16,0 4-51-16,2 4 35 0,5 4 31 15,-1 4-22-15,-1 4 13 0,2 1-51 16,-4 4 31-16,0 1-9 0,-3 2-23 15,-2 0-3-15,-2 0-40 0,0-6-131 16,0-3-250-16,0-8-581 0,0-7-1037 0</inkml:trace>
          <inkml:trace contextRef="#ctx0" brushRef="#br0" timeOffset="2779.2997">930 263 404 0,'-13'-9'1065'16,"7"4"-730"-16,0 1 49 0,4 3-12 15,1 1-102-15,1 0-151 0,0 2-86 16,0 9-30-16,0 5 55 0,1 7 32 16,2 6 25-16,-1 6-22 0,0 3-23 15,-1 1 6-15,-1 1-16 0,0 0-22 0,0-3 44 16,0-4-25-16,0-2 9 0,0-5-37 16,0-3-29-16,0-3-13 0,0-7-28 0,5-3 7 15,2-2 8-15,3-1 1 16,2-4 3-16,5-1-10 0,3-2 32 0,7 0 16 15,4-5-14-15,4-4 33 0,7 0 3 16,1-1 9-16,3 0-9 0,1-4 6 16,-1 3-28-16,-1 1 3 0,-1 0 6 15,-6 2-23-15,-2 2 58 0,-3 2-32 16,-2 0-9-16,-7 4-2 0,-3 0-17 16,-4 0 0-16,-5 0 15 0,-6 0 7 15,-3 0 6-15,-1 0 59 0,-2 0 109 16,0 0 76-16,-2-2-8 0,-7-6 2 15,-10-7-266-15,-5-12-24 0,-9-11-362 16,-10-22-348-16,-12-23-806 0,-11-23-912 16</inkml:trace>
          <inkml:trace contextRef="#ctx0" brushRef="#br0" timeOffset="2436.7719">996 492 540 0,'-3'-3'496'0,"2"-1"-167"0,-1 0-40 15,1 0-169-15,1-1-120 0,0-3-71 16,0 0 12-16,1-1 14 0,2-2-56 16,2-1-153-16,0-1-222 0,-2 1-257 15</inkml:trace>
          <inkml:trace contextRef="#ctx0" brushRef="#br0" timeOffset="2328.384">1013 166 963 0,'-3'0'609'0,"3"0"-273"0,0 0-96 16,0 0-117-16,0 1-65 0,3 3-16 15,4 2 52-15,-3 6 77 0,4-2 32 16,0 3-42-16,-4 3-52 0,4 0-36 15,-6 4-31-15,-2 0 9 0,0 1-26 16,0 3 1-16,0-3-23 0,0-3-3 16,-3 1-13-16,-2-5-16 0,2 3-63 15,0-1-75-15,0-2-83 0,-2 0-115 16,-1-1-206-16,3-3-201 0,-2-3-236 0</inkml:trace>
          <inkml:trace contextRef="#ctx0" brushRef="#br0" timeOffset="3597.451">1721 304 2103 0,'-6'0'673'0,"1"0"-355"16,0 6-9-16,-1 2-65 0,-2 3-146 16,-2 8-47-16,-3 2-10 0,2 4-16 15,-3 3-25-15,4-2 0 0,-1-2-25 16,4-2-111-16,3-7-127 0,2-3-194 16,1-4-323-16,1-8-789 0,0-1 937 15</inkml:trace>
          <inkml:trace contextRef="#ctx0" brushRef="#br0" timeOffset="3251.7883">1677 144 2759 0,'0'-2'519'0,"0"2"-147"16,0 0-7-16,0 0-128 0,0 0-91 16,0 0-59-16,0 0-87 0,0-4-10 0,4 4-76 15,3-3-29-15,0 3-10 0,5-3 125 16,5-1 31-16,2-3-18 0,1-2 8 16,0 0-21-16,-6-2-121 0,0 2-111 15,-8-1-116-15,0-2-169 0,-3 1-257 16,-3-1-726-16,0 3 778 0</inkml:trace>
          <inkml:trace contextRef="#ctx0" brushRef="#br0" timeOffset="3474.7168">1667-146 822 0,'-7'-5'1552'0,"0"5"-1290"0,5 0 28 0,1 0-8 16,1 7-279-16,0 8 29 0,4 11 35 15,6 14 63-15,3 25 38 0,8 22-79 0,5 21-45 16,2 4 10-16,-6-9 28 0,-2-15-10 15,-9-28 3-15,-1-14-15 0,-3-13-5 16,-3-8-54-16,3 0 54 0,0-3-33 16,-4 0-21-16,-1-11 20 0,-1-6-2 15,-1-3 15-15,0-2-34 0,0-5-106 16,0-11-112-16,-3-9-268 0,-4-11-502 16,-3-5-427-16</inkml:trace>
          <inkml:trace contextRef="#ctx0" brushRef="#br0" timeOffset="3701.0644">1743 312 1673 0,'9'-5'410'0,"-3"5"-303"0,3 0 165 16,4 0-33-16,-2 0-62 0,3 0-65 15,0 0-99-15,-2 0-13 0,2-5-32 16,-3-2-287-16,-2-4-498 0,-1-6-1018 16</inkml:trace>
          <inkml:trace contextRef="#ctx0" brushRef="#br0" timeOffset="5142.522">1848 535 193 0,'-15'10'1267'15,"4"-5"-870"-15,4-1 139 16,6-4 25-16,1 0-178 0,0 0-170 0,3-4-162 16,11-3-19-16,9-4-7 0,8-3 57 15,7-2 19-15,7-2-51 0,1 1-47 16,3 3 48-16,-5-1-39 0,0 4 16 16,-7 4-21-16,-6 1 5 0,-8 0-10 15,-6 4-2-15,-6 1-41 0,-5-1-100 16,-4 2-99-16,-2 0-24 0,0 0-152 15,-3 0-278-15,-3 5-604 0</inkml:trace>
          <inkml:trace contextRef="#ctx0" brushRef="#br0" timeOffset="3923.3266">1757-234 2795 0,'9'-3'299'0,"6"-2"-210"16,2 0 122-16,10-4-91 0,2 0-63 15,4 1 67-15,-2 0-96 0,0 0-28 16,0 2-3-16,-3 0 3 0,0 1 24 15,-6 3-3-15,-2-1-21 0,-6 0-31 16,-3 3-115-16,-5 0-165 0,-1 3-244 16,-5 5-626-16,-7-2-360 0</inkml:trace>
          <inkml:trace contextRef="#ctx0" brushRef="#br0" timeOffset="4404.4912">1865 162 2379 0,'-5'-5'419'0,"2"3"-155"0,3 2 128 16,0 0-120-16,0 0-152 0,0 0-120 16,0 2-28-16,7 3-130 0,5 3 104 15,2 5 54-15,3 2 26 0,-1-1-23 16,-2 3 28-16,0-4-18 0,-2-2-13 15,-7 0-60-15,1-5-226 0,-3-4-278 16,-1-2-704-16,-2-5-233 0</inkml:trace>
          <inkml:trace contextRef="#ctx0" brushRef="#br0" timeOffset="4631.5792">1865 162 1709 0,'91'-74'352'0,"-84"72"-258"0,1 0-55 16,8 1 133-16,1-2-59 0,3 1-48 0,-3 0-40 15,3 1 43-15,-1 1 48 0,1 0 109 16,-2 0-84-16,-1 0-106 0,-1 5-9 16,-4 3 19-16,1 0 15 0,-7 4 39 15,2 1 3-15,-2 1-1 0,-2 6 16 16,1-2 0-16,-2 2-26 0,-1 1-41 16,-1-1-18-16,1-2-17 0,-2 0-13 15,0-5-2-15,0-4-16 0,0 1-81 0,0-5-96 16,-3 0-89-16,-2-2-216 0,-6-2-681 15,0-1-567-15</inkml:trace>
          <inkml:trace contextRef="#ctx0" brushRef="#br0" timeOffset="4066.7135">1845-339 163 0,'0'0'2162'0,"-2"0"-1871"15,2 1-201-15,0 13-13 0,0 4 61 16,3 11 26-16,4 8-11 0,2 10-133 16,2 1 31-16,-2 6-29 0,2 0 3 0,0-7-25 15,-4-4-193-15,3-10-324 0,0-12-920 16</inkml:trace>
          <inkml:trace contextRef="#ctx0" brushRef="#br0" timeOffset="4818.9414">1983 173 2448 0,'-3'-5'403'0,"2"2"-265"0,1 3 115 15,0-2-183-15,8 1-54 0,4-1-16 0,5-1 25 16,2 1 13-16,2-1-35 0,-2 3 25 15,-2 0-9-15,-2 0-18 0,-1 0-1 16,-6 0-12-16,-3 3-58 0,-4 4-71 16,-1 2-76-16,-1 3 21 0,-8 4-146 15,-1 2-333-15,-5-1-359 0,-1-1 279 0</inkml:trace>
          <inkml:trace contextRef="#ctx0" brushRef="#br0" timeOffset="4234.7676">2002-306 977 0,'-3'-2'1592'0,"3"2"-1398"0,-2 0-30 15,2 8-100-15,0 9-38 0,0 6-4 0,2 11 71 16,0 6-29-16,-2 4-29 16,0 1-23-16,0 2-12 0,-2-4-122 0,-1-1-337 15,-6-3-247-15,-1-5-708 0</inkml:trace>
          <inkml:trace contextRef="#ctx0" brushRef="#br0" timeOffset="5324.9662">2131 381 2365 0,'-8'0'461'16,"3"0"-259"-16,2 3 70 0,-5 7-87 15,4 3-100-15,-2 10-9 0,-1 5 10 16,3 3-11-16,1 1 17 0,-4 1-20 15,6-3-69-15,-1 0 25 0,1-4-9 0,1 0-17 16,0-6-2-16,0-5-17 0,0-6-45 16,0-4-80-16,0-5-108 0,1 0-132 15,2-9-80-15,5-6-49 0,-3-7-214 16,3 0-575-16</inkml:trace>
          <inkml:trace contextRef="#ctx0" brushRef="#br0" timeOffset="4980.9766">2030 288 46 0,'-2'0'1380'15,"2"0"-790"-15,0 0-59 0,0 0-180 16,4-3-178-16,3 2-90 0,7 0 4 15,0-4-11-15,6 2-6 0,-1 0-40 16,3 1-30-16,-1-1-10 0,-1 3 10 16,1-3 35-16,-4 3-35 0,-8-1-25 15,-3 0-106-15,-4 1-102 0,-2 0 2 16,-6 5 63-16,-7 6-29 0,-7 0 26 0,-5 7-156 16,-6 4-188-16,-6 5-130 0,-2 3-40 15</inkml:trace>
          <inkml:trace contextRef="#ctx0" brushRef="#br0" timeOffset="5466.4645">2118 510 130 0,'0'-10'1765'0,"0"4"-1250"16,0 3-25-16,0 3-80 0,0 0-150 15,0 0-108-15,0 1-152 0,2 3-16 16,9 4-113-16,6 3 129 0,3 3 85 0,8 2-60 16,4 3 4-16,9 1 15 0,-4 0-16 15,6 1-27-15,1-6 12 0,-2 0-13 16,3-4-91-16,-7-6-233 0,1-3-323 16,-5-2-1001-16</inkml:trace>
          <inkml:trace contextRef="#ctx0" brushRef="#br0" timeOffset="6134.5648">2427-147 2986 0,'0'0'472'0,"0"0"-297"0,1 0-8 15,7 0-126-15,6 0-6 0,3-3-32 16,8 1 63-16,8-4-23 0,2 1 58 15,5-4-33-15,-4 2-21 0,0-1 12 16,-5-1-15-16,-4 1-29 0,-2-1 5 16,-12 3-18-16,-3 2-1 0,-2 4-1 15,-7 0-15-15,-1 0-54 0,0 0 10 16,-5 5-66-16,-10 7-82 0,-5 3-134 16,-5 16 52-16,-12 5-73 0,-1 10-129 15,-4 0 203-15,0-2-340 0,4-6 48 0,3-7 580 16,8-6 30-16,6-9 344 0,6-3-123 15,7-6 51-15,0-2 101 0,7-3 27 16,1-2-47-16,0 0-86 0,0 0-97 16,3 0-137-16,6-4-63 0,2 1-41 15,6-4 41-15,2 0 29 0,4-1-29 16,2-1 2-16,1-2 10 0,-6-1 5 0,2 2-17 16,-2-1-25-16,-4 2-29 0,-2 2-54 15,-7 2-73-15,1 1-66 0,-5-1-80 16,-1 1-51-16,-2 0 28 0,0-2 79 15,-3 1 92-15,-4 1 179 0,-2 0 65 16,0 1 98-16,3 2 81 0,-1 1 106 0,1 1-104 16,3 9-98-16,-6 5-77 0,3 3 9 15,-1 7 36-15,1 3-23 0,5 2-26 16,-1 2-38-16,2-1-28 0,0-4 2 16,0-2 31-16,2-3-34 0,2-8-1 15,3-7-24-15,0-6-62 0,4-1-102 16,0-9-88-16,4-9-191 0,-4-5-79 15,5-8-487-15,-4 0 429 0</inkml:trace>
        </inkml:traceGroup>
        <inkml:traceGroup>
          <inkml:annotationXML>
            <emma:emma xmlns:emma="http://www.w3.org/2003/04/emma" version="1.0">
              <emma:interpretation id="{BDBBA6C4-1ABD-447D-8F98-7FEA9BB43409}" emma:medium="tactile" emma:mode="ink">
                <msink:context xmlns:msink="http://schemas.microsoft.com/ink/2010/main" type="inkWord" rotatedBoundingBox="3002,6602 3860,6551 3865,6633 3007,6685"/>
              </emma:interpretation>
              <emma:one-of disjunction-type="recognition" id="oneOf1">
                <emma:interpretation id="interp1" emma:lang="x-none" emma:confidence="0">
                  <emma:literal>一</emma:literal>
                </emma:interpretation>
                <emma:interpretation id="interp2" emma:lang="x-none" emma:confidence="0">
                  <emma:literal>—</emma:literal>
                </emma:interpretation>
                <emma:interpretation id="interp3" emma:lang="x-none" emma:confidence="0">
                  <emma:literal>ㄧ</emma:literal>
                </emma:interpretation>
                <emma:interpretation id="interp4" emma:lang="x-none" emma:confidence="0">
                  <emma:literal>-</emma:literal>
                </emma:interpretation>
                <emma:interpretation id="interp5" emma:lang="x-none" emma:confidence="0">
                  <emma:literal>_</emma:literal>
                </emma:interpretation>
              </emma:one-of>
            </emma:emma>
          </inkml:annotationXML>
          <inkml:trace contextRef="#ctx0" brushRef="#br0" timeOffset="7154.9056">2786 602 1428 0,'-25'0'521'16,"6"0"-142"-16,4 0 76 0,4 0-79 0,6 0-86 16,4 0-81-16,1 0-111 0,1-3-98 15,13-1-32-15,3-1 32 0,14-3 41 16,11-1 16-16,6-3 12 0,11-1 22 16,5 1-22-16,1-1-56 0,3 2-12 15,-3 1-1-15,-1 2 12 0,-4 2 15 16,-3 2-26-16,-9 2-1 0,-5 2 0 0,-8 0-2 15,-5 0-67-15,-10 0-81 0,-8 0-204 16,-4 2-365-16,-6-1-966 0</inkml:trace>
        </inkml:traceGroup>
        <inkml:traceGroup>
          <inkml:annotationXML>
            <emma:emma xmlns:emma="http://www.w3.org/2003/04/emma" version="1.0">
              <emma:interpretation id="{EE676072-2452-4F92-B24E-7DCD6C8E4E22}" emma:medium="tactile" emma:mode="ink">
                <msink:context xmlns:msink="http://schemas.microsoft.com/ink/2010/main" type="inkWord" rotatedBoundingBox="3073,5990 3201,6197 3149,6230 3020,6023"/>
              </emma:interpretation>
              <emma:one-of disjunction-type="recognition" id="oneOf2">
                <emma:interpretation id="interp6" emma:lang="x-none" emma:confidence="1">
                  <emma:literal/>
                </emma:interpretation>
              </emma:one-of>
            </emma:emma>
          </inkml:annotationXML>
          <inkml:trace contextRef="#ctx0" brushRef="#br0" timeOffset="6292.6668">2736-48 1324 0,'0'-11'668'0,"1"7"-150"0,-1 4-125 16,0 0-155-16,2 1-216 0,3 9-22 16,6 5 0-16,-2 4 67 0,5 8 51 15,1 1-3-15,-1 0-65 0,-1-2-27 0,-3-3-23 16,-2-8-2-16,2-2-1 0,-7-8-54 15,1-3-64-15,-1-2-73 0,0-2-76 16,1-10-87-16,0-2-184 0,2-4-198 16,-2-7-513-16</inkml:trace>
        </inkml:traceGroup>
        <inkml:traceGroup>
          <inkml:annotationXML>
            <emma:emma xmlns:emma="http://www.w3.org/2003/04/emma" version="1.0">
              <emma:interpretation id="{FDD45DD1-081E-4AA0-9C92-35371ACAB2A3}" emma:medium="tactile" emma:mode="ink">
                <msink:context xmlns:msink="http://schemas.microsoft.com/ink/2010/main" type="inkWord" rotatedBoundingBox="3041,5718 3454,5693 3498,6428 3086,6453"/>
              </emma:interpretation>
              <emma:one-of disjunction-type="recognition" id="oneOf3">
                <emma:interpretation id="interp7" emma:lang="x-none" emma:confidence="0">
                  <emma:literal>」</emma:literal>
                </emma:interpretation>
                <emma:interpretation id="interp8" emma:lang="x-none" emma:confidence="0">
                  <emma:literal>儿</emma:literal>
                </emma:interpretation>
                <emma:interpretation id="interp9" emma:lang="x-none" emma:confidence="0">
                  <emma:literal>丿</emma:literal>
                </emma:interpretation>
                <emma:interpretation id="interp10" emma:lang="x-none" emma:confidence="0">
                  <emma:literal>冫</emma:literal>
                </emma:interpretation>
                <emma:interpretation id="interp11" emma:lang="x-none" emma:confidence="0">
                  <emma:literal>』</emma:literal>
                </emma:interpretation>
              </emma:one-of>
            </emma:emma>
          </inkml:annotationXML>
          <inkml:trace contextRef="#ctx0" brushRef="#br0" timeOffset="6793.9236">3038-377 1438 0,'2'3'381'0,"2"11"-166"0,3 4 119 15,3 10-27-15,3 5-120 0,4 7-33 16,-2 5 9-16,2 1 16 0,1 1-5 16,-3 1-44-16,-3-2 6 0,-1-5-64 15,-6-3 29-15,-2-2-20 0,-3-7-28 16,0-4-12-16,-1-9-4 0,-6-1 7 16,-7-3-13-16,0 0-31 0,-7 3-53 15,-3-1-106-15,-2 4-77 0,-2-2-86 0,3-4-205 16,-3 1-63-16,-1-1-79 0,4-3 135 15,2 0 247-15,0-1 59 0,3-1 228 16,-1 1 157-16,6-2 94 0,-4-1 136 16,5-2 89-16,5-1-32 0,1 0-76 0,5-2 17 15,2 0-53-15,1 0-88 0,0 0-118 16,3 0-126-16,8-2-57 0,7-3 7 16,9-1 50-16,7-2 53 0,4-2 1 15,3 0-1-15,-1 2-53 0,-6 3-10 16,-3 1-3-16,-5 1 13 0,-5 2-3 15,-6-1-34-15,-2 0-39 0,-6 1-79 16,-4 1-109-16,-3-2-123 0,0 1-93 16,-9-1-208-16,-2 0-388 0,-1-1 389 15</inkml:trace>
        </inkml:traceGroup>
        <inkml:traceGroup>
          <inkml:annotationXML>
            <emma:emma xmlns:emma="http://www.w3.org/2003/04/emma" version="1.0">
              <emma:interpretation id="{4C895F14-7806-45AB-9C4F-0A693523E4D8}" emma:medium="tactile" emma:mode="ink">
                <msink:context xmlns:msink="http://schemas.microsoft.com/ink/2010/main" type="inkWord" rotatedBoundingBox="3244,6035 3295,6032 3303,6165 3252,6168"/>
              </emma:interpretation>
              <emma:one-of disjunction-type="recognition" id="oneOf4">
                <emma:interpretation id="interp12" emma:lang="x-none" emma:confidence="1">
                  <emma:literal/>
                </emma:interpretation>
              </emma:one-of>
            </emma:emma>
          </inkml:annotationXML>
          <inkml:trace contextRef="#ctx0" brushRef="#br0" timeOffset="6401.6986">2948-42 1262 0,'3'13'635'0,"2"4"-431"0,-2 1 75 16,5 5-50-16,-3-4-135 0,1-2-78 0,0-4-15 15,-1-5-1-15,-1-6-110 0,2-2-281 16,-2-2-357-16,-1-11-671 0</inkml:trace>
        </inkml:traceGroup>
        <inkml:traceGroup>
          <inkml:annotationXML>
            <emma:emma xmlns:emma="http://www.w3.org/2003/04/emma" version="1.0">
              <emma:interpretation id="{FD6FA7BC-23F9-40E8-B998-F41BB59A0092}" emma:medium="tactile" emma:mode="ink">
                <msink:context xmlns:msink="http://schemas.microsoft.com/ink/2010/main" type="inkWord" rotatedBoundingBox="3270,6309 3337,6305 3356,6623 3289,6627"/>
              </emma:interpretation>
              <emma:one-of disjunction-type="recognition" id="oneOf5">
                <emma:interpretation id="interp13" emma:lang="x-none" emma:confidence="0">
                  <emma:literal>1</emma:literal>
                </emma:interpretation>
                <emma:interpretation id="interp14" emma:lang="x-none" emma:confidence="0">
                  <emma:literal>丨</emma:literal>
                </emma:interpretation>
                <emma:interpretation id="interp15" emma:lang="x-none" emma:confidence="0">
                  <emma:literal>l</emma:literal>
                </emma:interpretation>
                <emma:interpretation id="interp16" emma:lang="x-none" emma:confidence="0">
                  <emma:literal>\</emma:literal>
                </emma:interpretation>
                <emma:interpretation id="interp17" emma:lang="x-none" emma:confidence="0">
                  <emma:literal>]</emma:literal>
                </emma:interpretation>
              </emma:one-of>
            </emma:emma>
          </inkml:annotationXML>
          <inkml:trace contextRef="#ctx0" brushRef="#br0" timeOffset="6955.9564">3001 234 1640 0,'-9'-3'524'15,"1"3"-107"-15,3 0 5 0,2 0-160 16,2 1-87-16,1 4-82 0,0 6-90 15,0 5 13-15,7 6-3 0,1 4 6 16,5 2-17-16,-1 1-2 0,2 0 29 16,-6-2-29-16,-1-3-2 0,0-2-106 0,-4-2-83 15,0-4-52-15,-3-3-126 0,0-1-210 16,-9-4-166-16,-1-2-533 0</inkml:trace>
        </inkml:traceGroup>
        <inkml:traceGroup>
          <inkml:annotationXML>
            <emma:emma xmlns:emma="http://www.w3.org/2003/04/emma" version="1.0">
              <emma:interpretation id="{72672A75-D795-4E65-BD2C-CF6EC61FDEF7}" emma:medium="tactile" emma:mode="ink">
                <msink:context xmlns:msink="http://schemas.microsoft.com/ink/2010/main" type="inkWord" rotatedBoundingBox="4077,6643 4116,6640 4117,6659 4079,6662"/>
              </emma:interpretation>
              <emma:one-of disjunction-type="recognition" id="oneOf6">
                <emma:interpretation id="interp18" emma:lang="x-none" emma:confidence="0">
                  <emma:literal>.</emma:literal>
                </emma:interpretation>
                <emma:interpretation id="interp19" emma:lang="x-none" emma:confidence="0">
                  <emma:literal>;</emma:literal>
                </emma:interpretation>
                <emma:interpretation id="interp20" emma:lang="x-none" emma:confidence="0">
                  <emma:literal>。</emma:literal>
                </emma:interpretation>
                <emma:interpretation id="interp21" emma:lang="x-none" emma:confidence="0">
                  <emma:literal>、</emma:literal>
                </emma:interpretation>
                <emma:interpretation id="interp22" emma:lang="x-none" emma:confidence="0">
                  <emma:literal>‘</emma:literal>
                </emma:interpretation>
              </emma:one-of>
            </emma:emma>
          </inkml:annotationXML>
          <inkml:trace contextRef="#ctx0" brushRef="#br0" timeOffset="7300.3578">3819 578 2857 0,'0'3'757'0,"0"-3"-521"0,0 0-51 0,0 0-63 16,-7 0-122-16,1 0-123 0,-2-3-308 16,1-2-664-16,-4-4-1217 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1:11.2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474933-5ED1-47A8-93D9-8BDAF7D4D94A}" emma:medium="tactile" emma:mode="ink">
          <msink:context xmlns:msink="http://schemas.microsoft.com/ink/2010/main" type="writingRegion" rotatedBoundingBox="8101,4398 13768,4044 13844,5262 8177,5617"/>
        </emma:interpretation>
      </emma:emma>
    </inkml:annotationXML>
    <inkml:traceGroup>
      <inkml:annotationXML>
        <emma:emma xmlns:emma="http://www.w3.org/2003/04/emma" version="1.0">
          <emma:interpretation id="{D378F167-C134-4930-B9D4-91779F478A2C}" emma:medium="tactile" emma:mode="ink">
            <msink:context xmlns:msink="http://schemas.microsoft.com/ink/2010/main" type="paragraph" rotatedBoundingBox="8101,4398 13768,4044 13844,5262 8177,5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CA3778-F3F0-443E-BCB7-D8667D8D8687}" emma:medium="tactile" emma:mode="ink">
              <msink:context xmlns:msink="http://schemas.microsoft.com/ink/2010/main" type="line" rotatedBoundingBox="8101,4398 13768,4044 13844,5262 8177,5617"/>
            </emma:interpretation>
          </emma:emma>
        </inkml:annotationXML>
        <inkml:traceGroup>
          <inkml:annotationXML>
            <emma:emma xmlns:emma="http://www.w3.org/2003/04/emma" version="1.0">
              <emma:interpretation id="{A9A933A1-2D65-4999-AEFA-23854B2B6843}" emma:medium="tactile" emma:mode="ink">
                <msink:context xmlns:msink="http://schemas.microsoft.com/ink/2010/main" type="inkWord" rotatedBoundingBox="8103,4428 9507,4340 9563,5228 8158,5316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-2174 433 971 0,'-7'-9'2017'0,"-4"3"-1780"16,5 4-78-16,1-1 209 0,2 3-76 16,3 0-198-16,0 0-94 0,0 0-82 15,0 0-71-15,5 0-61 0,5 3-40 16,6 2 238-16,9 1-89 0,0 0-375 16,4-2-563-16,0-4-527 0</inkml:trace>
          <inkml:trace contextRef="#ctx0" brushRef="#br0" timeOffset="484.7788">-2212 745 1891 0,'0'0'629'0,"0"0"-281"0,0 0-50 16,3-3-119-16,8-2-163 0,6-1 35 0,11-7 9 15,4-2 70-15,7-4-70 0,4 1 35 16,2 1-92-16,0-2 19 0,-1 4 3 15,-4 1-18-15,-4 2 5 0,-4 4-24 16,-5 1-1-16,-6 3 11 0,-2 3-20 0,-5-1 21 16,-5 2-15-16,-1 0-6 0,-3 0 3 15,-5 0 16-15,0 0-9 0,0 0 12 16,0 0 4-16,0 2-1 0,0 3-3 16,0 4 0-16,0 8 113 0,1 4 35 15,1 4-26-15,-2 4-85 0,1 1 13 16,1 2 9-16,-1 0-46 0,4-2 3 15,1-2-16-15,-1-2 12 0,3 0-9 16,-4-4 25-16,1-3-16 0,-2-4 9 0,0 0-21 16,-3-3-24-16,0-3 23 15,0 0-22-15,0-1-118 0,-3-3-153 0,-3-3-193 16,0-1-283-16,-7-1-690 0</inkml:trace>
          <inkml:trace contextRef="#ctx0" brushRef="#br0" timeOffset="155.5941">-1756 354 871 0,'1'0'1049'16,"-1"0"-816"-16,0 2 81 0,0 1-33 0,0 2-82 15,-1 3-29-15,-9 3 41 0,4 4-5 16,-5 3-50-16,0 2-115 0,-4 1 25 16,-2 4-66-16,-2-1-16 0,-4 3-136 15,0 1-162-15,-4-3-447 0,-1-1-304 16,0-4-424-16</inkml:trace>
          <inkml:trace contextRef="#ctx0" brushRef="#br0" timeOffset="845.7855">-1950 1031 2286 0,'0'0'732'0,"0"0"-292"16,0 0-101-16,3-2-163 0,6 0-176 15,2-1-107-15,9 0 107 0,5-7 85 16,11 0-35-16,-1-3 19 0,7-5-44 16,-2 2-25-16,1-1-17 0,-2 2-89 15,-4-2-200-15,-1 1-433 0,-6 3-827 16</inkml:trace>
          <inkml:trace contextRef="#ctx0" brushRef="#br0" timeOffset="683.6214">-1950 830 2390 0,'-5'-3'503'0,"0"1"-225"15,5-1 117-15,0 3-111 0,0 0-186 16,0 0-98-16,8 0-72 0,6-4-64 16,5 1 136-16,7-2 47 0,5-3 1 15,0 3 5-15,-3-3-21 0,-3 3-29 16,-2 0-6-16,-4 3-23 0,-2-1-100 15,-5 1-101-15,1 2-210 0,-12 0-606 16,-1 2-363-16,-1 8 751 0</inkml:trace>
          <inkml:trace contextRef="#ctx0" brushRef="#br0">-1915 148 2145 0,'-1'-5'688'0,"-2"3"-291"0,3 1-88 16,0 1-79-16,0 0-107 0,0 0-123 15,0 5-19-15,0 6-94 0,4 7 113 16,4 9 54-16,-2 4-36 0,1 5 17 15,-1 3 44-15,-2-2-45 0,3-4-34 0,-7-2 28 16,1-3-31-16,-1-2 3 0,0-1-3 16,-6 1-170-16,-3-2-209 0,-2-2-739 15,-5-7-565-15</inkml:trace>
          <inkml:trace contextRef="#ctx0" brushRef="#br0" timeOffset="1583.6729">-1572 446 837 0,'-5'0'1427'0,"4"0"-984"0,1-2-67 0,0-4-47 15,11-2-117-15,7-1-123 0,13-7 81 16,11-4-70-16,14-3-40 0,3 0 21 16,4-1-79-16,1 4 39 0,0-1-13 0,-4 4 59 15,-3 4-87-15,-7-1 0 16,-5 6 8-16,-8 0-8 0,-6 3-3 15,-9 1-12-15,-5 3 14 0,-6-1-31 0,-7 2-70 16,-4 0-168-16,0 5-176 0,-6 2-204 16,-14 5-132-16,-3 4-411 0,-8 4 397 15</inkml:trace>
        </inkml:traceGroup>
        <inkml:traceGroup>
          <inkml:annotationXML>
            <emma:emma xmlns:emma="http://www.w3.org/2003/04/emma" version="1.0">
              <emma:interpretation id="{2819A1E3-4558-4DE6-AE98-AADE0DFAC2B5}" emma:medium="tactile" emma:mode="ink">
                <msink:context xmlns:msink="http://schemas.microsoft.com/ink/2010/main" type="inkWord" rotatedBoundingBox="8816,4656 9724,4599 9782,5516 8873,5573"/>
              </emma:interpretation>
              <emma:one-of disjunction-type="recognition" id="oneOf1">
                <emma:interpretation id="interp1" emma:lang="x-none" emma:confidence="0">
                  <emma:literal>
</emma:literal>
                </emma:interpretation>
              </emma:one-of>
            </emma:emma>
          </inkml:annotationXML>
          <inkml:trace contextRef="#ctx0" brushRef="#br0" timeOffset="2629.479">-744 426 338 0,'0'-30'753'15,"1"4"-258"-15,3 10-143 0,-1 4-118 0,0 7-76 16,0 5-158-16,6 5 33 0,-3 9-30 16,7 7 204-16,1 11-4 0,0 9-33 15,1 9 29-15,-2 9-43 0,4 15 57 16,-7-6 18-16,1 2 137 0,0-2-76 15,-6-13-23-15,-2 5-33 0,-3-5-3 16,0-4-51-16,-3-8-39 0,-3-7-98 16,-8-10-44-16,-2-3 79 0,-7-3-4 15,-10-2-52-15,-7-3-24 0,-13 0-75 16,-12-7-107-16,-26-4-226 0,-30-4-208 16,-28-4-618-16,-1-6-199 0,21 1-313 15</inkml:trace>
        </inkml:traceGroup>
        <inkml:traceGroup>
          <inkml:annotationXML>
            <emma:emma xmlns:emma="http://www.w3.org/2003/04/emma" version="1.0">
              <emma:interpretation id="{D59B0E76-103B-4987-8DE1-E0729D36DC28}" emma:medium="tactile" emma:mode="ink">
                <msink:context xmlns:msink="http://schemas.microsoft.com/ink/2010/main" type="inkWord" rotatedBoundingBox="8907,4348 9472,4313 9528,5206 8963,5241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1758.9491">-1284 479 2109 0,'-7'6'817'0,"2"1"-497"0,3 0-69 15,1 4-7-15,1 5-80 0,0 3-20 0,0 8-10 16,0 6 3-16,0 3 40 16,0 5-4-16,0 2-38 0,0 1-49 0,0-3-28 15,0-3-43-15,0-5-15 0,0-7-15 0,0-9-22 16,0-6-9-16,0-2-107 16,0-9-202-16,0 0-281 0,1-9-497 0,3-4-145 15</inkml:trace>
          <inkml:trace contextRef="#ctx0" brushRef="#br0" timeOffset="2011.1386">-1254 551 179 0,'3'-18'1769'0,"2"6"-1558"0,2 3-40 15,0 3 81-15,2 0-148 0,6 4-103 0,-1-1-1 16,5 0 64-16,0 3-37 0,-1-1-25 16,4 1-4-16,-5 0-48 15,0 4 44-15,0 4 6 0,2 4 74 16,-4 6 96-16,1 5-13 0,-4 2-38 0,-1 5 30 15,-2 3-40-15,-3 3 8 0,-1 1 9 16,-2 2 0-16,-1-5-28 0,1-2-36 16,-3-5 7-16,0-2-47 0,0-5-16 15,0-2-5-15,0-8-1 0,-3-2 0 16,-2-1-40-16,-1-3-79 0,-3 0-139 0,1-2-216 16,-6-2-161-16,0-3-49 0,-2-8-94 15,1-1-307-15</inkml:trace>
          <inkml:trace contextRef="#ctx0" brushRef="#br0" timeOffset="2159.4491">-1186 761 1016 0,'-15'-23'648'16,"2"8"-309"-16,7 0 289 0,1 4-223 16,4 4-133-16,1 0-120 0,0 0-85 15,6 0-29-15,6 0-9 0,1-3 2 0,5 1 4 16,-1-1-35-16,2 1 0 0,-2 1-32 16,0 3 29-16,0 2-32 0,-3 3-15 15,-1 0-122-15,-4 2-195 0,-3 6-246 16,-4 4-202-16,-1 1-318 0</inkml:trace>
          <inkml:trace contextRef="#ctx0" brushRef="#br0" timeOffset="1396.757">-879 45 1662 0,'0'3'996'0,"0"-1"-736"0,0 1 89 0,-2 0 7 16,1-3-88-16,-2 0-86 0,-2 3-35 15,-3 4-45-15,-4 2-46 0,-7 10-21 16,-4-1-35-16,-5 6-105 0,-1 1 5 16,-4 0-84-16,-2 1-374 0,-4-3-175 15,-5 7-278-15,-4-2 312 0</inkml:trace>
          <inkml:trace contextRef="#ctx0" brushRef="#br0" timeOffset="2254.458">-1037 761 707 0,'3'3'332'0,"2"-2"-120"0,-1-1-10 16,2 0-53-16,2-1-71 0,2-7-23 16,0-4-55-16,3-4-533 0,-2-4-631 15</inkml:trace>
          <inkml:trace contextRef="#ctx0" brushRef="#br0" timeOffset="1216.9119">-1443 82 2940 0,'0'2'419'0,"0"1"-343"15,0 0 10-15,0 1-86 0,0-1-96 16,7 3-34-16,3 3 114 0,2 4 16 16,5 2 0-16,3-2-74 0,2 2-278 15,4-7-1116-15</inkml:trace>
        </inkml:traceGroup>
        <inkml:traceGroup>
          <inkml:annotationXML>
            <emma:emma xmlns:emma="http://www.w3.org/2003/04/emma" version="1.0">
              <emma:interpretation id="{5DEC9A8E-8EDE-4BAA-82EF-A724D7AB3E3C}" emma:medium="tactile" emma:mode="ink">
                <msink:context xmlns:msink="http://schemas.microsoft.com/ink/2010/main" type="inkWord" rotatedBoundingBox="9500,4737 9575,4733 9593,5022 9518,5026"/>
              </emma:interpretation>
              <emma:one-of disjunction-type="recognition" id="oneOf3">
                <emma:interpretation id="interp3" emma:lang="x-none" emma:confidence="0">
                  <emma:literal>l</emma:literal>
                </emma:interpretation>
                <emma:interpretation id="interp4" emma:lang="x-none" emma:confidence="0">
                  <emma:literal>L</emma:literal>
                </emma:interpretation>
                <emma:interpretation id="interp5" emma:lang="x-none" emma:confidence="0">
                  <emma:literal>纟</emma:literal>
                </emma:interpretation>
                <emma:interpretation id="interp6" emma:lang="x-none" emma:confidence="0">
                  <emma:literal>讠</emma:literal>
                </emma:interpretation>
                <emma:interpretation id="interp7" emma:lang="x-none" emma:confidence="0">
                  <emma:literal>′</emma:literal>
                </emma:interpretation>
              </emma:one-of>
            </emma:emma>
          </inkml:annotationXML>
          <inkml:trace contextRef="#ctx0" brushRef="#br0" timeOffset="2424.4583">-822 467 1384 0,'0'13'658'0,"0"6"-328"15,-4 6-62-15,1 5 6 0,-2 5-88 16,3 2-109-16,2-4-23 0,0-4-25 16,0-5 2-16,4-5-31 0,2-8-64 15,1-2-48-15,1-4-68 0,0-5-77 16,1-5-30-16,-3-9-102 0,4-5-217 15,-4-6-169-15,2-2 154 0</inkml:trace>
        </inkml:traceGroup>
        <inkml:traceGroup>
          <inkml:annotationXML>
            <emma:emma xmlns:emma="http://www.w3.org/2003/04/emma" version="1.0">
              <emma:interpretation id="{C68ED26F-B94C-4FDB-AC04-6C86B7A87006}" emma:medium="tactile" emma:mode="ink">
                <msink:context xmlns:msink="http://schemas.microsoft.com/ink/2010/main" type="inkWord" rotatedBoundingBox="10049,4280 13456,4067 13517,5044 10110,5258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>532 127 715 0,'1'-4'2627'0,"-1"3"-2181"15,0 1-226-15,0 0-23 0,0 0-138 16,0 0-59-16,0 0-87 0,0 0-3 16,2 3-4-16,1 2-32 0,3 5 54 15,2 4 12-15,0 8-184 0,-1 0-508 16,-3 2-831-16</inkml:trace>
          <inkml:trace contextRef="#ctx0" brushRef="#br0">660 731 1190 0,'-8'3'404'16,"2"1"-46"-16,1-3 50 0,3-1-62 0,2 0-79 15,0-2-59-15,2-4-42 16,7 3-125-16,2-4-22 0,9-2 4 0,5-2-11 16,4-3 17-16,7 1-7 0,-2-2 1 15,-1 2-5-15,-2 2-14 0,-2 0 14 16,-2 2-18-16,-6 2 0 0,-2-1 0 16,-5 1 0-16,-3 1-34 0,-4 1-87 15,-3 3-134-15,-4-1-227 0,0 0-243 16,-5 3-427-16,-3-2 365 0</inkml:trace>
          <inkml:trace contextRef="#ctx0" brushRef="#br0">612 449 1222 0,'0'10'199'0,"0"2"-124"16,0-1 123-16,0-1 15 0,0 1-132 15,0-1-62-15,0 3 4 0,0 0 0 16,2-1-21-16,4 1 11 0,-4 0 0 0,1-1-10 16,2-1 10-16,-4-3-13 0,1-3 16 15,0-4 46-15,-1-1 41 0,1 0 75 16,-1 0 68-16,1-4-12 0,1-3-83 15,3-4-48-15,-1-7-24 0,4-5-79 16,2-8-34-16,1-7-110 0,4 0-238 16,-2-3-278-16,1 0-502 0</inkml:trace>
          <inkml:trace contextRef="#ctx0" brushRef="#br0">894 707 457 0,'-5'-4'713'0,"2"1"-114"0,0 3-11 16,0 0-130-16,1 0-92 0,-3 1-73 16,1 3-65-16,-2 3-42 0,-5 2-79 15,-5 6-48-15,1 5-31 0,-4 3-15 16,-1 3-1-16,3-1-8 0,0-2-1 16,3-2-1-16,2-2-2 0,4-3-13 0,0-4 1 15,5-6-20-15,1-4-124 0,2-2-153 16,0 0-256-16,3-7-531 0,8-2-34 15,2-5 327-15</inkml:trace>
          <inkml:trace contextRef="#ctx0" brushRef="#br0">763 160 1836 0,'-3'3'303'0,"0"2"-209"0,2 3 84 0,-1 0-42 16,2 1-97-16,0 2-38 0,5-2 21 16,4 0-2-16,3-2 5 0,2 1 14 15,3-1 0-15,2-1-10 0,1-1 6 16,0 0 7-16,4 1-7 0,-4-2-3 15,3-1 1-15,-1-1 21 0,1 0-3 16,-1 1-12-16,-4-1-17 0,-2 3-6 16,-4-2-3-16,-2 2-13 0,-4-2 0 0,-2 0-1 15,-1 0 0-15,1 0 1 0,-4 1-13 16,0 0 13-16,0 3 34 0,-5-2 1 16,-3 3-6-16,-3 2-12 0,-3 2-17 15,-1 3-115-15,-4-2-190 0,-1 3-266 16,-2-1-439-16,2-2-222 0</inkml:trace>
          <inkml:trace contextRef="#ctx0" brushRef="#br0">864 742 1433 0,'2'-1'606'0,"-1"1"-118"16,1 0-168-16,1 0-163 0,3 0-103 16,2 0 39-16,4 3 41 0,5 4-3 15,2-2-20-15,4 3-19 0,5-1-26 16,-2 1-21-16,5 2-39 0,-1 0-6 15,-1-2 0-15,-1 0 14 0,2-1-14 16,-4-4-127-16,2-3-273 0,-3 0-743 16,-4-3-796-16</inkml:trace>
          <inkml:trace contextRef="#ctx0" brushRef="#br0">864 36 1495 0,'2'-8'521'0,"-2"3"-129"0,0 5 56 16,0 0-92-16,0 0-155 0,0 0-55 15,0 5-1-15,-2-3-28 0,2 4-117 16,-1 8-47-16,1 5 47 0,0 4 25 16,-5 7-13-16,2-1 4 0,0-1-14 0,-2 0 14 15,0-8-14-15,2 3 0 16,-1-3-2-16,2-3-109 0,-6-3-322 0,4-3-708 16,-1-7-760-16</inkml:trace>
          <inkml:trace contextRef="#ctx0" brushRef="#br0">863 455 1476 0,'-7'-5'525'0,"3"2"-175"16,1 3-11-16,1 0-40 0,2 0-171 0,0 7-115 16,0 1 9-16,0 9-22 0,5 4 67 15,6 10-28-15,-2 2 31 0,3 5-16 16,2 3 10-16,-1-2 31 0,-4-1-32 15,0-2 32-15,1-6-22 0,-3-5-32 16,1-3 3-16,-5-9-41 0,2-3 9 16,-2 0 1-16,0-5 3 0,-1-4 3 15,-2 1-19-15,0-2-22 0,0 0-86 16,0-2-91-16,0-4-96 0,-2-3-179 0,-4-2-201 16,0-5 1-16,-4-4 166 0,1 0-206 15</inkml:trace>
          <inkml:trace contextRef="#ctx0" brushRef="#br0">1458 69 2197 0,'15'0'282'0,"-5"0"-185"0,-3 3 135 15,-3 0 118-15,-1 2-114 0,-2-1-30 0,-1-1-95 16,0 1-39-16,0 2-21 0,-3 2 5 16,-5 9 23-16,-4 2-23 0,-5 6-6 15,-3 3-25-15,-2 0-8 0,-1-1-17 0,3-5-16 16,3 0-24-16,3-7-33 16,6-2-11-16,3-3 2 0,5-5-41 0,0-1-51 15,6 0-1-15,4-3 63 0,4 3 45 16,0 1-6-16,0-2 6 0,1 2 12 15,1 2 4-15,-1 1-7 0,1 3-13 16,-2 1-13-16,-2 1-3 0,0 0 42 16,-2 5 42-16,-3 1 3 0,-3 5 14 15,-4 5-1-15,0 1 9 0,0 4 4 16,-5-1 10-16,0-2-4 0,2-1-10 16,3-8 17-16,0-3-7 0,0-6-30 15,3-7 14-15,3 1 4 0,2-3 18 0,2-4 33 16,-3 0 48-16,4-1 9 0,-2-7-20 15,1 0-16-15,2-7-15 0,-1-3-17 16,1-6-32-16,2-5-28 0,-1-3-26 16,1-1-145-16,0-2-203 0,0 3-606 15,-2-3-415-15</inkml:trace>
          <inkml:trace contextRef="#ctx0" brushRef="#br0">1591 38 1648 0,'0'-2'527'0,"0"0"-323"0,3 1-10 16,4-2-152-16,3-1-42 0,6 1-41 16,6-3 41-16,6 1 0 0,4-5-1 15,5 3-61-15,1-3-320 0,2 1-655 16</inkml:trace>
          <inkml:trace contextRef="#ctx0" brushRef="#br0">1721 372 121 0,'-10'8'518'0,"2"-2"-231"0,0-1-30 16,3-1-12-16,4-2-24 0,-1-2-46 16,2 0 5-16,0 0-11 0,0 0-11 15,0 0-12-15,0 0-11 0,0 0-31 0,0 0-30 16,2 0-58-16,-1 1-16 16,4 4-55-16,3 0 55 0,0 1 19 15,1 2-6-15,3 3 0 0,-1 0-12 0,2-1 0 16,-1 1-1-16,0 3 16 0,-1 0-16 15,-1 1 0-15,-1 1 1 0,-1 0 0 16,-2 3 19-16,0-4-20 0,2 3 2 16,-4-2-2-16,3-3 2 0,-1 4 1 15,-2-1 1-15,1 1-4 0,1-3 0 16,-1-1-26-16,-2-1-77 0,2-2-68 16,-4-2-94-16,-1-2-197 0,0-2-251 15</inkml:trace>
          <inkml:trace contextRef="#ctx0" brushRef="#br0">1675 286 1063 0,'2'0'1460'0,"1"0"-1131"0,3-4-98 0,0-1-103 15,8-2-87-15,5-1-12 0,4-2 9 16,6 2-38-16,-2-3-3 0,4 3-10 16,-2 3-6-16,1-3 3 0,-1 3-163 15,-1-1-552-15,-6-1-1007 0</inkml:trace>
          <inkml:trace contextRef="#ctx0" brushRef="#br0">1639-40 1662 0,'-3'0'996'0,"2"0"-781"16,1 0 3-16,0 0 6 0,0 0-221 0,0 0-3 15,0 0-51-15,0 0-13 16,1 1-31-16,5 4 59 0,1 3 36 0,0 0 13 16,1 2-13-16,0 0-51 0,0 0-267 15,-2-4-378-15,-2-1-402 0</inkml:trace>
          <inkml:trace contextRef="#ctx0" brushRef="#br0">1639-40 1422 0,'67'-73'433'0,"-67"73"-163"0,-2 0 28 16,2 2-85-16,0 2-129 0,0 5-10 15,0 3 22-15,4 7-12 0,2 4-42 16,1 5 2-16,1 4-31 0,0 2 32 15,1 2-44-15,-1-2 31 0,0-2-30 0,-4-3 11 16,3-1 3-16,-3-5-15 0,-2-1 0 16,-1-2 15-16,1-4-16 0,-2 0-28 15,0-4-64-15,0-3-184 0,2-2-215 16,-2-2-149-16,1-2 28 0,-1-3-96 16</inkml:trace>
          <inkml:trace contextRef="#ctx0" brushRef="#br0">1869 400 1570 0,'3'0'407'0,"0"0"-329"16,3 0 52-16,3 0 54 0,4 0-106 15,1 1-27-15,1 1 11 0,2 1-17 0,0 1-10 16,1-1 17-16,0 2 0 0,1 1-20 16,-8 0 3-16,-1 2-3 0,0 3 20 15,-9-1-20-15,-1 2 0 0,0 2 10 16,0 1-7-16,-7 5 0 0,-1-1-9 16,-3 3-26-16,2-2 1 0,-2 1 0 15,0-2 15-15,0 1-13 0,2-5 0 16,1-2-1-16,2-3 2 0,1-2 24 15,2-5 1-15,0 0 0 0,0-1-13 16,1-2 19-16,2 0 32 0,0 0 32 0,0-2-26 16,5-1-15-16,4-5-58 0,1-2-25 15,4 0 2-15,3-1 20 0,3 1-19 16,-5 0-10-16,4 2-54 0,-2 1-188 16,-2 2-338-16,-1 2-446 0,-1-2-368 15</inkml:trace>
          <inkml:trace contextRef="#ctx0" brushRef="#br0">-270 528 1119 0,'2'6'544'0,"-1"-1"-260"0,3 0 43 0,-3 0-52 16,-1 2-107-16,2-2-43 16,1 3 0-16,-2 0 39 0,2 4-23 0,0-1-81 15,-1 3-57-15,1 2 20 0,-1 3-11 16,-1-2-12-16,1 4-22 0,-1-1-29 15,1 2-61-15,-1 2-35 0,3-2 48 16,-4 2-56-16,1-4 23 0,1 0 74 16,1-3 45-16,0-2 2 0,-2-5 11 0,2-4 3 15,1-3-3-15,-3-1 1 0,2-2 37 16,-1 0 43-16,4-3 25 0,-4-5-19 16,2-2-52-16,5-10 107 0,1-6-56 15,4-10-86-15,0-8-41 0,0-5-367 16,-2-3-1021-16</inkml:trace>
          <inkml:trace contextRef="#ctx0" brushRef="#br0">-141 239 2128 0,'-5'1'418'0,"4"1"-270"16,1 1-26-16,0 4-70 16,1 1 19-16,6 2-23 0,-1 7 3 0,1-1 13 15,1 4-41-15,0-1 2 0,-2-2-9 16,2-4-14-16,-2-2-2 0,-1 1-38 16,-1-4-312-16,0-6-747 0,-4-2-560 15</inkml:trace>
          <inkml:trace contextRef="#ctx0" brushRef="#br0">-91 255 1996 0,'0'-1'428'0,"1"1"-334"0,8-1-81 16,2 0 29-16,9-1 42 0,4 1 3 16,5-3 35-16,4 1 32 0,-1 0-52 15,2-3-22-15,-3 0-35 0,0 3-13 0,-1 1 22 16,-7 0-16-16,-1 2 10 0,-4-3 16 15,-4 3-4-15,-4 0-38 0,-4 0-22 16,-5 0 2-16,-1 0 20 0,0 3 10 16,0-1 9-16,-3 1 10 0,-3 2-13 15,-3 5-36-15,-2 2-2 0,-5 3-3 16,-2 5-308-16,1-1-342 0,-2-2-372 16,2-4-586-16</inkml:trace>
          <inkml:trace contextRef="#ctx0" brushRef="#br0">-19 902 2875 0,'-1'0'750'0,"1"-1"-331"0,0 1-67 0,0-2-185 16,1 0-167-16,6-2-90 0,8-2-96 15,12 0 155-15,10-1 31 0,6 0 2 16,7 0 14-16,-2 1-16 0,-2 3-28 15,-4 1 25-15,-2 2-13 0,-2-1-56 16,-4-1-109-16,-5-1-296 0,-5-2-748 16,-7-2-952-16</inkml:trace>
          <inkml:trace contextRef="#ctx0" brushRef="#br0">-32 472 2076 0,'0'-4'579'16,"0"1"-279"-16,0 3-60 0,1-3-49 15,2 1-105-15,6-1-83 0,4-3 26 16,4 1 56-16,3-5 10 0,5-2-32 15,-3 4-34-15,2-2-29 0,-7 4-19 16,-1 1 6-16,-2 0 13 0,-3 4 16 16,-2 0 0-16,-1-1-16 0,-5 2 0 15,0 0-101-15,-3 0-131 0,0 0-128 16,-2 4-142-16,-5 4-237 0,-3 2 33 0,-2 3-326 16</inkml:trace>
          <inkml:trace contextRef="#ctx0" brushRef="#br0">-5 529 1999 0,'-1'-1'330'16,"1"-1"-158"-16,0-1 18 0,0 3-151 0,1-2-39 16,6 2-104-16,5 0 104 0,4-2 86 15,1 1 33-15,1-5-67 0,2 4-7 16,-1 0-13-16,0 0 10 0,-2 2 15 0,-2-2 7 15,-1 1 13-15,0 1-29 0,-3 0-26 16,-2 0-6-16,0 3 10 0,1 4 6 16,-2 0 38-16,-2 1 0 0,1 3 3 15,0-3-48-15,-1 6 3 0,0 2 29 16,0 1-9-16,-1 3-1 0,-2-1 10 16,2 2-38-16,-1-3 0 0,-2 2 6 15,-1 0-22-15,1-1 35 0,0-2-10 16,-2-3-25-16,0-4-3 0,0-3 0 15,0-2 2-15,0-3 1 0,0 1-3 16,-2 0-47-16,-3-3-208 0,-4 0-321 0,-2 0-448 16,0 0-222-16,-4-8 435 0</inkml:trace>
          <inkml:trace contextRef="#ctx0" brushRef="#br0">34-2 764 0,'-1'0'1795'0,"-1"0"-1383"0,1 0-118 0,1 0 8 16,0 0-115-16,0 0-115 0,0 2-72 15,0-1 0-15,0 1-63 0,0 4-47 0,-2 5-20 16,0 2 130-16,1 8-3 0,-5 2-48 16,1 2-406-16,-3 0-970 0,1-7-147 15</inkml:trace>
          <inkml:trace contextRef="#ctx0" brushRef="#br0">42 520 1243 0,'0'3'459'0,"-3"0"-136"0,3-1-67 16,0 4-91-16,0 2-39 0,3 3-26 16,0 3 6-16,2 0 51 0,-1 2-32 15,1 0-35-15,0 1-32 0,-2-4 12 16,1 0-29-16,-2-3-22 0,-1 0-19 16,-1-4 0-16,2 0-2 0,-2-2-113 15,0-1-359-15,0-2-757 0,0-1-285 16</inkml:trace>
          <inkml:trace contextRef="#ctx0" brushRef="#br0">65 666 1970 0,'0'-2'422'0,"0"0"-170"16,0 2-4-16,0 0-108 0,0 0-140 15,8 0-77-15,0 0 64 0,6 0 13 16,3-3 77-16,4-1-10 0,-5 1-38 16,-1 0-28-16,-1 0 25 0,-3 1-23 15,-1 1-1-15,-4 0-2 0,0 0-13 16,-5 1-105-16,1 0-168 0,-2 0-206 16,0 5-177-16,-3 1-120 0,-5 2 20 15</inkml:trace>
          <inkml:trace contextRef="#ctx0" brushRef="#br0">149 701 441 0,'-2'0'981'0,"1"2"-542"16,1-1-78-16,0-1-134 0,0 0-145 16,0 0-82-16,4 0 0 0,4 0 16 0,3 0 68 15,1 0 12-15,1 0-38 16,-1 0-42-16,1 0-16 0,-2 3-45 16,-4-2-132-16,-1 3-182 0,-2 1-239 15,-4 1-216-15,0 0 6 0</inkml:trace>
          <inkml:trace contextRef="#ctx0" brushRef="#br0">2211 30 2705 0,'0'0'276'0,"0"4"-276"15,5 7-96-15,1 5 96 0,4 9 74 0,0 1-29 16,1 5-7-16,-1-1-15 0,0-3 22 15,0-5-20-15,-3-3-25 0,0-3-1 16,-1-7 0-16,2-2-127 0,-2-7-510 16,-2-2-1090-16</inkml:trace>
          <inkml:trace contextRef="#ctx0" brushRef="#br0">2295 427 120 0,'-9'4'1323'0,"6"-2"-949"0,3-2 32 15,0 0 66-15,0-3-163 0,6-3-175 0,6 0-92 16,7-3-10-16,4-2 6 0,5-1-9 15,3 1 6-15,3-2-9 0,0 1-24 16,-1 1 14-16,-2 0-15 0,-3 1 1 16,-5 0 1-16,-6 3-1 0,-5 1-2 0,-5 2-13 15,-4 1-140-15,-3 2-122 16,0-1-147-16,-3-2-312 0,-5-3-296 0,-4 0 291 16</inkml:trace>
          <inkml:trace contextRef="#ctx0" brushRef="#br0">2275-85 51 0,'-5'-10'2728'0,"2"3"-2474"15,2 3-197-15,1 2 110 0,0 0-116 16,0 1-51-16,7-2-163 0,6 0 134 16,5-1 29-16,6 2 16 0,2 0-14 15,3 1-1-15,-1 1 11 0,-1 0 17 16,-4 3-10-16,-6 2-19 0,-1 2-2 0,-4 4 2 16,3-1 36-16,3 4 34 15,-3 3-47-15,2 3 2 0,-1 4 13 0,-2 3-12 16,-4 2 56-16,0 1-34 0,-4 1-7 15,-3-3-9-15,-1-2-7 0,-2-1-3 16,0-4 3-16,0-3-9 0,0-3 3 0,-2-1-19 16,-1-6-2-16,0-3-121 0,-3-2-265 15,-1-1-358-15,-2-2-593 0</inkml:trace>
          <inkml:trace contextRef="#ctx0" brushRef="#br0">2548 575 221 0,'0'-3'397'0,"-2"0"79"15,-2 3 91-15,1 0-53 0,-8 3-191 16,1 3-65-16,-2 2-42 0,-2 1-30 16,0 4-27-16,-8 0-16 0,2 1-35 15,-1 2-54-15,3-1-41 0,1 1-13 0,3-5-11 16,2 0 10-16,3-2-1 16,3-4-33-16,1 0-108 0,3-5-144 0,2 0-259 15,0-7-681-15,5-5-156 0</inkml:trace>
          <inkml:trace contextRef="#ctx0" brushRef="#br0">2359 130 2283 0,'-2'-5'417'16,"2"3"-250"-16,0-1 70 0,0 1-35 16,5-1-202-16,4 0-68 0,2 1 68 15,4-3 26-15,7 2 12 0,0-1 29 0,1 0-22 16,-3 0-45-16,-3 0-2 0,-3 2 1 16,-3 0-19-16,-5 2 1 0,1 0-25 15,-6 2-84-15,-1 4-102 0,0 4-118 16,-6 3 25-16,-3 6-132 0,-5 2-92 0,-2 0-23 15,-1 0 61-15</inkml:trace>
          <inkml:trace contextRef="#ctx0" brushRef="#br0">2399 270 158 0,'-5'4'743'0,"4"-3"-284"0,1-1-146 15,0 0-13-15,0 0 24 0,4-2-66 16,6-4-125-16,1 1-72 0,-1-3 3 16,6 3-22-16,-1 3-29 0,4-3-12 15,-3 2-1-15,-1-1 0 0,1 1-2 0,-2 0-43 16,-4 1-94-16,0 2-141 0,-7 0-279 15,-3 0-170-15,0 6-363 0</inkml:trace>
          <inkml:trace contextRef="#ctx0" brushRef="#br0">2408-12 1544 0,'-7'-20'362'0,"-1"6"-165"16,3 6 69-16,4 3 89 0,-3 5-101 15,3 0-132-15,-1 0-52 0,2 8-70 0,0 9-102 16,3 6 102-16,7 13 6 16,1 9 14-16,3 12-17 0,0 14 19 0,1 17 33 15,-6-7-11-15,2-10-25 0,-3-14 17 16,-2-16-1-16,2 0-13 0,0 1 19 15,-1-6 4-15,1-7-29 0,-2-5 0 0,1-6-15 16,-3-3 2-16,1-5 13 16,0-3-1-16,-4-1-15 0,1-5-58 0,-1-1-75 15,1 0-85-15,-2-7-58 0,1 0-104 16,-1-3-35-16,0-3 69 0,0-5 63 16,0-4-111-16,0 0-29 0,0-3-86 15,0 0 461-15</inkml:trace>
          <inkml:trace contextRef="#ctx0" brushRef="#br0">2484 485 1616 0,'0'-5'297'0,"0"2"-105"0,0 1 138 16,0 1-75-16,0 1-146 0,0 0-44 16,2 0-1-16,-1 0 13 0,2 0-23 15,4 0-41-15,2 0 3 0,8 5 32 16,3 3 3-16,7 3 10 0,0 2 3 15,11 2 19-15,2 4 31 0,3 3-35 16,5 3-12-16,0-1-36 0,2 3 20 0,-2-4-48 16,-3-2 32-16,-5-4-7 0,-2-3-3 15,-7-1-12-15,-7-7-1 0,-2 1-10 16,-6-3 0-16,-4-1 17 0,-3-1 6 0,-2-2-10 16,-4 0-11-16,0 0-4 0,-3 0-13 15,0-2-138-15,0-4-293 0,0-1-687 16,0 0-997-16</inkml:trace>
        </inkml:traceGroup>
        <inkml:traceGroup>
          <inkml:annotationXML>
            <emma:emma xmlns:emma="http://www.w3.org/2003/04/emma" version="1.0">
              <emma:interpretation id="{8449F480-B7D6-4BF2-B529-86BCB5FB163E}" emma:medium="tactile" emma:mode="ink">
                <msink:context xmlns:msink="http://schemas.microsoft.com/ink/2010/main" type="inkWord" rotatedBoundingBox="13777,5014 13829,5011 13829,5019 13778,5022"/>
              </emma:interpretation>
              <emma:one-of disjunction-type="recognition" id="oneOf5">
                <emma:interpretation id="interp9" emma:lang="x-none" emma:confidence="1">
                  <emma:literal/>
                </emma:interpretation>
              </emma:one-of>
            </emma:emma>
          </inkml:annotationXML>
          <inkml:trace contextRef="#ctx0" brushRef="#br0">3476 742 2547 0,'0'2'412'0,"-4"-1"-390"0,-4 0-22 16,2 1-99-16,-5 1-172 0,2-1-842 15,-4-2-385-15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8:00.36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39212A-0E1C-4F56-89F3-6BB389E6ED54}" emma:medium="tactile" emma:mode="ink">
          <msink:context xmlns:msink="http://schemas.microsoft.com/ink/2010/main" type="writingRegion" rotatedBoundingBox="27027,6574 31588,6115 31846,8676 27285,9136"/>
        </emma:interpretation>
      </emma:emma>
    </inkml:annotationXML>
    <inkml:traceGroup>
      <inkml:annotationXML>
        <emma:emma xmlns:emma="http://www.w3.org/2003/04/emma" version="1.0">
          <emma:interpretation id="{BE878484-5082-41BE-A2FE-9B671FB2428E}" emma:medium="tactile" emma:mode="ink">
            <msink:context xmlns:msink="http://schemas.microsoft.com/ink/2010/main" type="paragraph" rotatedBoundingBox="27586,6478 29429,6371 29475,7169 27632,72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4AF877-AFEB-499D-870C-6EA5FC6FBB88}" emma:medium="tactile" emma:mode="ink">
              <msink:context xmlns:msink="http://schemas.microsoft.com/ink/2010/main" type="line" rotatedBoundingBox="27586,6478 29429,6371 29475,7169 27632,7276"/>
            </emma:interpretation>
          </emma:emma>
        </inkml:annotationXML>
        <inkml:traceGroup>
          <inkml:annotationXML>
            <emma:emma xmlns:emma="http://www.w3.org/2003/04/emma" version="1.0">
              <emma:interpretation id="{6F720B31-6DD3-472F-A33A-A3D32AE34DEF}" emma:medium="tactile" emma:mode="ink">
                <msink:context xmlns:msink="http://schemas.microsoft.com/ink/2010/main" type="inkWord" rotatedBoundingBox="27586,6478 29051,6393 29097,7190 27632,7275"/>
              </emma:interpretation>
            </emma:emma>
          </inkml:annotationXML>
          <inkml:trace contextRef="#ctx0" brushRef="#br0">32-6090 1982 0,'2'-3'590'16,"-2"3"-326"-16,0-3-33 0,1 3 37 16,1-1-55-16,-1-1-83 0,4 2-108 15,-2 0-22-15,3 0-13 0,5-1 13 16,5-1 45-16,4-1-11 0,6-2-15 15,4-1 44-15,-3 1-62 0,-2 0 2 0,-1 1 1 16,-7 0-4-16,0 4-60 0,-7-2 9 16,0 2 23-16,-2 0-4 0,-2 0 4 15,-2 2 6-15,-1-1 9 0,-3 2-6 16,2-1-6-16,-2 3 18 0,2 2 7 0,-2 2 48 16,0 9 3-16,0 2-29 0,0 6 66 15,0 2-41-15,0 0 17 0,-2-1-62 16,0 2-2-16,-1-3 13 0,0 1 12 15,-1 0-23-15,-1-4 48 0,-1 2-50 16,0-5-53-16,1-1-38 0,-1-2-64 16,0-1-101-16,-5-3-134 0,6-2-215 15,-4-3-172-15,-1-7-291 0,0-1 480 16</inkml:trace>
          <inkml:trace contextRef="#ctx0" brushRef="#br0">-22-6076 1586 0,'-2'9'404'0,"1"6"-245"0,-2 7-10 0,0 8 58 16,-1 3-65-16,1 0 70 0,2 0-80 16,-1-3-81-16,1-1-9 0,1-3-26 15,0-5-16-15,0-3-29 0,0-5 13 16,0-4-141-16,0-2-126 0,0-1-63 0,0-5-191 16,0-1-241-16</inkml:trace>
          <inkml:trace contextRef="#ctx0" brushRef="#br0" timeOffset="178.0309">150-5887 808 0,'-2'-4'1379'15,"2"4"-988"-15,0 0-149 0,0 0-34 0,0 0-70 16,0 0-77-16,0 6-45 0,0 4 0 16,0 5 111-16,0 3-35 0,-3 3 29 15,0 4-52-15,-1 4 58 0,-6 1-23 16,2 0-41-16,-2-2-61 0,-4 0-4 16,3-3-76-16,0 0-146 0,0-3-151 15,2-4-324-15,3-3-617 0</inkml:trace>
          <inkml:trace contextRef="#ctx0" brushRef="#br0" timeOffset="315.1936">175-5691 1176 0,'4'0'1364'0,"-1"0"-1186"16,1 2-95-16,0 4 107 0,6 4 5 16,0 5-67-16,-2 1-36 0,5 0-90 15,-3 1 53-15,-2-2-55 0,3-2-140 16,-3-3-206-16,-1 0-240 0,0-7-567 0</inkml:trace>
          <inkml:trace contextRef="#ctx0" brushRef="#br0" timeOffset="1079.8275">415-6208 433 0,'-2'0'1246'0,"2"-2"-826"16,0 2-93-16,0 0-33 16,0 0-47-16,0 0-54 0,0 5-193 0,0 5 48 15,4 4-16-15,-1 9 57 0,1 5 51 16,1 2-67-16,-2 3-41 0,0 0 6 16,3 1 50-16,-4-4-88 0,-1-4 0 15,3-3 0-15,-3-3-1 0,1-4-34 16,-1-2-139-16,1 0-87 0,1-1-124 15,-2-2-176-15,1 0-246 0,0 0-669 0</inkml:trace>
          <inkml:trace contextRef="#ctx0" brushRef="#br0" timeOffset="740.6145">448-6100 1556 0,'1'0'563'0,"-1"0"-140"16,0 0-26-16,0 0-77 0,0 0-72 15,0 0-68-15,0 1-79 0,0-1-62 16,0 3-39-16,0-2-66 0,2 4-48 16,1-3 13-16,0 4 101 0,0-1 38 0,5 1-38 15,-1 1-25-15,1-4-86 0,-2 3-42 16,5-3 12-16,-3-2 0 0,0 1 23 15,-4-1 53-15,0 0 53 0,-1-1 12 16,-2 0 29-16,-1 0 19 0,0 0 22 16,0 0-9-16,0 0 16 0,0 0-3 15,0 0-1-15,0 0 4 0,0 0-4 0,0 0-6 16,0 0-16-16,0 0-38 0,0 0-13 16,0 0-3-16,0 0 1 0,0 0 2 15,0 0 13-15,0 0-12 0,0 0 0 16,0 0 2-16,0 0 16 0,0 0-19 15,0 1 0-15,0-1-67 0,-1 2-50 16,-1-2-62-16,2 0-64 0,0 0-131 16,0 1-137-16,-1 1-163 0,1-2-398 15</inkml:trace>
          <inkml:trace contextRef="#ctx0" brushRef="#br0" timeOffset="1469.7045">401-5715 2209 0,'0'0'624'16,"0"1"-291"-16,0 3-71 0,0 2-107 16,0-1-47-16,0 4-48 0,0 0-23 15,2 5 23-15,1-1 16 0,3 1-67 16,-3-2-9-16,2 1 0 0,-2-4 0 15,0-2-53-15,-2 0-127 0,1-4-121 0,-2-1-175 16,2-2-238-16,-2 0-368 0</inkml:trace>
          <inkml:trace contextRef="#ctx0" brushRef="#br0" timeOffset="1745.9969">417-5683 437 0,'-2'-6'1853'0,"2"-1"-1578"0,0 2-20 0,0 0-79 16,2 0-67-16,7 0-51 0,2 0 12 15,7-3 29-15,2 0-35 0,2 0-13 16,1 2-23-16,2 3-6 0,-3 3-22 16,-5 0-38-16,2 2 26 0,-7 3-7 15,0 2 6-15,-4 1-19 0,-3 3 32 16,-5 3 10-16,0 4 21 0,-6 2 65 16,-5 2-77-16,-5 2-19 0,-2-2-13 0,-1 2 11 15,-3-3-36-15,2-1 0 16,3-6 38-16,3-2 41 0,6-5 29 0,7-4 15 15,-1-3-12-15,2 0-32 0,0 0-41 16,0 0-28-16,5-2-77 0,6-1-37 0,4-5-88 16,9-2 218-16,7-3-180 15,6-3-307-15,2 2-751 0</inkml:trace>
          <inkml:trace contextRef="#ctx0" brushRef="#br0" timeOffset="2204.0916">849-6097 2818 0,'0'-3'611'0,"0"3"-332"16,0 0-28-16,0 0-72 0,0 4-139 16,0 5-40-16,0 7-144 0,2 14 144 15,1 5 76-15,-2 9-39 0,1 3 13 16,-1 2 0-16,-1 1 0 0,0-6-23 16,0-3-27-16,0-5-9 0,-3-8-6 15,2-4-1-15,-1-6-43 0,1-5-144 16,1-5-67-16,0-3-277 0,0-5-509 0,4-3-270 15</inkml:trace>
          <inkml:trace contextRef="#ctx0" brushRef="#br0" timeOffset="2614.8391">883-6246 2643 0,'-9'-26'308'0,"1"11"-211"15,0 1 34-15,7 5 95 0,-1 4 72 16,2 2-71-16,0 1-99 0,0 2-62 15,0 0-66-15,0 0-28 0,0 0-78 16,5 0-36-16,4 5 19 0,7 0 123 16,2 0 22-16,7 3-3 0,2 2-9 15,0-2-10-15,0 2 0 0,2-4-1 16,-4 1 0-16,0 0-50 0,1-2 7 16,-3 0 19-16,2-2 22 0,2 0-20 15,-4-1 4-15,-1-1-15 0,-5 1 11 16,1-1 1-16,-5 1-9 0,-6-2 11 0,0 0 8 15,-6 0-4-15,-1 2-6 0,0-1 9 16,0 3 13-16,0 3 34 0,0 2-33 16,0 6 115-16,0 8-5 0,-3 1-20 15,-2 9-28-15,2 3 10 0,0 5-20 0,2 2 22 16,-2 5-15-16,1-5 24 0,0 1-71 16,-1-2 33-16,2-4-6 0,-1-3-39 15,1-5 0-15,-1-6-1 0,2-4-2 16,0-4 0-16,0-3 2 0,0-4 11 15,0-2-11-15,0-4-34 0,0-1-66 16,0-2-50-16,-1 0-48 0,-1 0-83 16,-6-2-143-16,4-6-284 0,-4-3-488 15,-1-5 2-15</inkml:trace>
          <inkml:trace contextRef="#ctx0" brushRef="#br0" timeOffset="3530.0513">950-5646 457 0,'-16'1'580'0,"-1"2"-251"16,2-1-53-16,-2 1-58 0,3 0-58 15,0 0-66-15,6 0 29 0,-1-2-3 0,4 0-36 16,-3 0-48-16,5 1-36 16,0-2-20-16,2 1 20 0,-2-1 46 0,3 0 15 15,0 0 26-15,0 0 7 0,0 0-24 16,3 0-66-16,3 0-4 0,8 0 0 15,4 0 106-15,10-1 3 0,6 1 19 16,11-3 19-16,2 3-30 0,7 0-40 0,-3 0-11 16,0 0 23-16,-1 0-89 0,-8 0 20 15,-3 0-20-15,-8 0-16 0,-3 0-3 16,-8 0-35-16,0 0-130 0,-3-2-96 16,-6-3-312-16,-3 0-628 0</inkml:trace>
          <inkml:trace contextRef="#ctx0" brushRef="#br0" timeOffset="2916.4659">1006-6069 1744 0,'-7'-5'469'0,"3"4"-285"0,1-1 33 0,1 2 63 16,2-2-37-16,0 1-83 0,0 1-71 16,0-2-79-16,3 2-10 0,3-2-83 15,2 1-48-15,8-2 131 0,-1-1 13 16,7 0-12-16,0-2 28 0,-2 1-28 16,2 0-1-16,-4 1-13 0,-2 4-6 15,-2-1 3-15,-4 1-23 0,0 0-12 16,-1 1 6-16,-3 2 34 0,-3 2 11 15,-1 1 28-15,-2 6 40 0,0-1 31 16,-6 5-10-16,-7 3 38 0,2 3-73 16,-6 2 57-16,0 1-16 0,-4 2-10 15,-6 0-15-15,1 1-23 0,1 0-28 0,-3-3-19 16,5-1-29-16,1-5-52 0,7-2-106 16,1-4-70-16,4-5-216 0,3-3-318 15,1-4-680-15</inkml:trace>
          <inkml:trace contextRef="#ctx0" brushRef="#br0" timeOffset="3062.0589">1026-5954 150 0,'3'0'1692'0,"3"1"-1617"16,-1 1-32-16,6 3 155 0,-2 2 2 16,2 0-3-16,3 1-58 0,-2 0-123 15,1 1-15-15,-4 0-2 0,0-2-191 16,-4-1-180-16,-1 1-227 0,0 0-602 0</inkml:trace>
          <inkml:trace contextRef="#ctx0" brushRef="#br0" timeOffset="3211.0518">1134-5826 1515 0,'2'2'470'0,"-1"-2"-276"0,3 0-26 15,-3 0-119-15,1 0-13 0,1 2-20 16,-2-1-14-16,4 1-2 0,-2 1-13 0,0 2-197 15,-1 1-147-15,1 1-161 0,-3 1-189 16,0 1 62-16</inkml:trace>
        </inkml:traceGroup>
        <inkml:traceGroup>
          <inkml:annotationXML>
            <emma:emma xmlns:emma="http://www.w3.org/2003/04/emma" version="1.0">
              <emma:interpretation id="{5358D736-BC16-415B-9546-4D5A42EC480F}" emma:medium="tactile" emma:mode="ink">
                <msink:context xmlns:msink="http://schemas.microsoft.com/ink/2010/main" type="inkWord" rotatedBoundingBox="29461,7154 29474,7154 29475,7169 29462,7170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 timeOffset="3718.714">1813-5576 327 0,'-10'-6'0'0</inkml:trace>
        </inkml:traceGroup>
      </inkml:traceGroup>
    </inkml:traceGroup>
    <inkml:traceGroup>
      <inkml:annotationXML>
        <emma:emma xmlns:emma="http://www.w3.org/2003/04/emma" version="1.0">
          <emma:interpretation id="{93EDCA6D-EF1A-4AD5-9BE8-145B47ACA8AF}" emma:medium="tactile" emma:mode="ink">
            <msink:context xmlns:msink="http://schemas.microsoft.com/ink/2010/main" type="paragraph" rotatedBoundingBox="27151,7799 31712,7340 31846,8676 27285,9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0AD08B-2967-4812-8803-AFEEB3FE3998}" emma:medium="tactile" emma:mode="ink">
              <msink:context xmlns:msink="http://schemas.microsoft.com/ink/2010/main" type="line" rotatedBoundingBox="27151,7799 31712,7340 31846,8676 27285,9136"/>
            </emma:interpretation>
          </emma:emma>
        </inkml:annotationXML>
        <inkml:traceGroup>
          <inkml:annotationXML>
            <emma:emma xmlns:emma="http://www.w3.org/2003/04/emma" version="1.0">
              <emma:interpretation id="{87FCD973-0C7C-4BEF-83F3-A563A915C70C}" emma:medium="tactile" emma:mode="ink">
                <msink:context xmlns:msink="http://schemas.microsoft.com/ink/2010/main" type="inkWord" rotatedBoundingBox="27151,7799 31070,7405 31205,8741 27285,9136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197717.288">43-4622 1241 0,'3'-10'520'16,"-1"-1"-129"-16,-1-2-164 0,-1-3-75 0,0 2-26 15,0-3 44-15,-3 4-48 0,-6 2-80 16,1 5 96-16,-3-1 15 0,-4 3-29 16,1 1-44-16,-5 1-10 0,0 1 31 15,-1 1-25-15,0 0-48 0,3 3-27 16,2 3 21-16,1 3-22 0,1 1-1 15,9 3-15-15,-3 2-18 0,4 0 5 16,3 2-12-16,0 2 39 0,3-3-17 16,7 1 19-16,4 0 3 0,0-1-3 15,1-2 0-15,1-1 3 0,-4-4-3 16,0 0-35-16,-2-2 9 0,2-2 26 16,-3-1 22-16,-2 0-21 0,0-1 3 15,0 0-1-15,-4 1 0 0,0-1-3 0,0 2 1 16,0 5 0-16,-1 6 31 0,-2 6 28 15,0 8 15-15,0 3-37 0,-10 6 28 16,-4 1 47-16,0 1 15 0,-4 0 69 16,-1-2 29-16,-1-1-72 0,-5-2 9 0,-1-2 8 15,3-3-52-15,-5 0-52 0,1-4-31 16,4-8 1-16,0-4-1 0,7-6 1 16,-1-6 2-16,0-2-14 0,-1-1-25 15,-4-9-46-15,3-8-69 0,-1-10-82 16,6-13 196-16,5-22-403 0,15-20 200 15,30-14-159-15,4 7-100 0,2 22-190 16,-3 22-156-16,-10 16-787 0</inkml:trace>
          <inkml:trace contextRef="#ctx0" brushRef="#br0" timeOffset="198563.9967">285-5026 809 0,'0'0'781'0,"0"0"-490"0,0 8-181 16,0 6 0-16,0 7 201 0,0 10 41 16,-2 7-60-16,-4 8-74 0,1 6-31 0,-2-2-76 15,-1-1 73-15,-1-4-49 0,2-3-44 16,1-3 13-16,0-5-42 0,-2-1-15 15,4-4 15-15,2-4-56 0,2-3-6 16,0-6 0-16,0-3 0 0,0-5-6 16,3-3-50-16,6-1-3 0,4-3 19 15,-1-1 40-15,8 0 44 0,2 0 6 16,3-1-22-16,-3-5 9 0,4-2 10 16,-4 0-47-16,-1-1 15 0,-4 0-1 0,0 0-14 15,-3 1-50-15,-1-1-106 0,-2 2-154 16,-4 1-254-16,0 0-727 0,-1 1-640 15</inkml:trace>
          <inkml:trace contextRef="#ctx0" brushRef="#br0" timeOffset="199459.1431">579-4733 1167 0,'0'0'479'0,"0"0"-192"16,0 4-184-16,2 6-77 0,-1 9 55 16,1 9 195-16,3 10 24 0,-1 11-53 15,-2 17-42-15,-1-1-39 0,1-3-51 0,-2 2 47 16,2-14-90-16,-2 4 45 0,0-8-19 16,0-8-45-16,0-5 3 0,1-6-18 15,-1-5-12-15,0-9-26 0,0-3 0 16,0-5-1-16,0-2-27 0,0-3-79 15,2-5-202-15,-1-12-238 0,1-5-587 16,1-8-425-16</inkml:trace>
          <inkml:trace contextRef="#ctx0" brushRef="#br0" timeOffset="199750.9199">644-4832 1123 0,'-3'-3'1497'16,"3"3"-1140"-16,0 0-181 0,0 0-105 15,0 3-71-15,0 0-80 0,0 0-84 16,10 2 10-16,5 1 154 0,2 2 19 16,3 4 33-16,7 0 18 0,-2 3-50 0,-1-2-20 15,3 3-7-15,-6 3 7 0,3 0 106 16,-6 1-103-16,-4-2 64 0,-6 2 42 16,0 2 41-16,-8 1-7 0,0-1 65 0,-8 1 0 15,-3-3-39-15,-7-1-32 0,-1 0-44 16,-1-5-50-16,-5 1 26 0,3-2-51 15,-4-3-18-15,0-4-21 0,-1-1-60 16,2-5-93-16,8 0 43 0,3 0-32 16,10-3-79-16,4-5-104 0,0 0-202 15,6 0-224-15,11-1-555 0,0-2 629 16</inkml:trace>
          <inkml:trace contextRef="#ctx0" brushRef="#br0" timeOffset="200194.9058">981-4763 1824 0,'1'-3'679'16,"-1"3"-251"-16,2-2-41 0,-2 2-107 15,0 0-47-15,2 2-135 0,1 3-98 16,-2 3-129-16,5 4 94 0,1 7 35 16,-1 3 70-16,3 6 18 0,-4 2 18 15,-2 0-31-15,-3-4-25 0,0-1 22 16,0-4-7-16,0-3-12 0,0-3-19 0,-3-5-15 16,1-2 12-16,1-6 3 0,1-2 9 15,0 0 10-15,0 0 5 0,0-2 10 16,0-5 18-16,0-3-70 0,1-3-16 15,2-5-19-15,0-8-101 0,4-7 62 16,-1-1 30-16,3-1 28 0,-1 3 11 16,1 0-11-16,-3 3-1 0,4 4 1 15,-3 4 15-15,1 2-15 0,-2 5-33 0,4 1 29 16,-3 4-33-16,1 3-31 0,-3 3 9 16,4 3-37-16,-1 0-32 0,1 0-78 15,4 8-36-15,-3 2 11 0,3 1-171 16,1 4-216-16,-2 2-512 0,4-1-202 15</inkml:trace>
          <inkml:trace contextRef="#ctx0" brushRef="#br0" timeOffset="201122.0333">1792-4678 1522 0,'11'-19'732'0,"1"-1"-425"16,-1-3 70-16,-2 2 32 0,2-1-212 16,-5 2-4-16,0 0 52 0,-4 3-35 15,-2 1-49-15,0 2-9 0,0 4-41 16,-5 1-6-16,-4 3-13 0,-3 4-49 15,1 1-3-15,-6 1-29 0,1 0-11 0,-6 9-83 16,-2 7-49-16,0 7 3 0,0 3 70 16,2 4 13-16,6 1 9 0,6-1 12 15,6-3-22-15,4-1-15 0,0-4-24 0,7-3 86 16,3-2 0-16,3-5-25 0,-4-1 13 16,5-3-20-16,-3-3 7 0,3-3-21 15,0-1-36-15,-3-1 38 0,4 0 22 16,-5-2 21-16,2-2-1 0,-3 2-29 15,-4 0-4-15,-2 2 10 0,-1 0-4 16,-1 0-27-16,2 7-64 0,2 5 50 16,-4 5 70-16,1 10 63 0,-2 8-12 15,0 9 44-15,0 7-1 0,0 8 7 16,0 3 121-16,-5 1-82 0,-4 0-16 16,1-3 55-16,-4-6 64 0,-2-4-35 15,-2-9 57-15,-1-5-143 0,-3-7-49 0,2-6-4 16,-6-1-14-16,-4-8-1 0,-4-4 16 15,-7-3-70-15,-4-7-103 0,-2-1-79 16,-3-13 3-16,6-12-111 0,2-11-4 16,4-12-92-16,10-17-127 0,13-14-457 15,13 4-11-15,2 11-342 0</inkml:trace>
          <inkml:trace contextRef="#ctx0" brushRef="#br0" timeOffset="200514.7813">1494-4712 1026 0,'-5'-13'1227'16,"-4"1"-1121"-16,0 0 230 0,1 3 139 16,-3 1-166-16,-1 3-5 0,2-2 1 15,-2 4-124-15,-3 2-60 0,4 1 30 16,-5 1-117-16,5 7-34 0,-3 4-49 0,4 4-7 16,0 4 10-16,6 2 33 0,1 2 3 15,3 2 8-15,0-5-24 0,7 0-17 16,4-3 2-16,3-1 41 0,2-2 0 15,1-4-18-15,-2-2 5 0,5-8 10 0,-4-1-44 16,5-7-12-16,-3-7 15 0,-3-3 4 16,2-4-42-16,-3-4-21 0,-5 1-90 15,-1-3-63-15,-5 5-297 0,-3 2-61 16,0 3-195-16,-3 2-646 0</inkml:trace>
          <inkml:trace contextRef="#ctx0" brushRef="#br0" timeOffset="201641.6165">2118-4845 3001 0,'0'0'646'0,"-3"0"-340"0,-2 0-56 15,2 5-110-15,0 6-69 0,-2 9-49 16,-3 7-22-16,-2 14 0 0,2 8 88 16,-1 1-30-16,2 1-11 0,1-5-29 15,2-7 13-15,4-6 12 0,-2-8-43 16,2-10-12-16,0-6-25 0,0-6 37 16,0-3 9-16,0 0 22 0,0-7-13 15,3-2-16-15,3-5 46 0,-1-9-48 16,6-5-24-16,3-8-38 0,1-9 62 15,4-2-33-15,-4-2 33 0,4 3 43 16,-5 0-34-16,5 8-9 0,-6 4-65 0,5 7-21 16,-6 9-38-16,5 5-53 0,-3 3 25 15,3 7-62-15,0 0-16 0,5 3-160 0,-2 4-133 16,3 6-101-16,-1 7-436 0</inkml:trace>
          <inkml:trace contextRef="#ctx0" brushRef="#br0" timeOffset="201983.7401">2648-4782 2053 0,'5'-6'482'16,"-2"0"-99"-16,-2-3 71 0,-1-2-95 16,0-1-42-16,0 1-108 0,-4-2-72 15,-2-1-35-15,-5 3-31 0,-3 2 55 16,1 2-73-16,-5 2-53 0,1 4-22 16,-5 1-18-16,-1 4-108 0,-1 9 68 15,4 4 15-15,2 7-1 0,2 3 29 16,2 2 37-16,8-1-34 0,1-3 40 0,5-3-40 15,0-5 28-15,2-4-7 16,7-3 13-16,1-5 0 0,2-1-52 0,-1-4 37 16,4 0 12-16,-1-1 3 0,3-7 30 15,0-2 7-15,5-3 63 0,-3-2-23 0,-2-3 13 16,1 0-74-16,-4-1-4 0,0 3 53 16,-4 5-44-16,-6 5 23 0,-2 6-41 15,-1 0 9-15,-1 3-9 0,0 3-3 16,0 5-154-16,0 1-98 0,2 6 252 15,1 6 84-15,2 2-49 0,-4 0-25 16,2-1-10-16,3-6-159 0,2-1-188 16,0-8-293-16,6-5-473 0,-2-5-54 15</inkml:trace>
          <inkml:trace contextRef="#ctx0" brushRef="#br0" timeOffset="202430.354">2893-4809 1468 0,'3'-14'732'16,"2"5"-289"-16,-2 5-19 0,0 4 10 0,-3 0-11 15,0 2-83-15,-3 6-284 16,-3 2-56-16,1 4 0 0,-3 3 53 0,1 5 31 16,-3-1-7-16,6-4-28 0,0-5-49 15,4-5-37-15,0-4-12 0,0-3 9 16,0 0 27-16,2-5 12 0,3-4-92 16,7-4-12-16,0-7-1 0,6-4 40 15,0-4 3-15,5-2 26 0,-1 0-64 16,-3 3 42-16,4-1 46 0,-4 4 0 15,-2 5 13-15,1 0-15 0,-4 5 15 16,0 6 18-16,-3 5 17 0,-3 3 12 16,3 0-31-16,-2 8 56 0,-3 2-28 0,3 8-16 15,-4 3 22-15,-3 8 69 0,-2 1 27 16,0 1-59-16,0-6-37 0,0-4-20 16,0-6-30-16,0-7-1 0,0-3-48 15,0-4 6-15,0-1 42 0,4-3-2 16,2-6-77-16,2-4 36 0,8-4 44 0,-1-4 103 15,8-4-54-15,-2 2-49 16,-4-1-24-16,3 0-76 0,-6 5 79 0,0 4 8 16,-7 4-46-16,-2 6 0 0,1 5 0 15,-3 3-60-15,1 6-108 0,0 7 189 16,4 3 38-16,-2 6 85 0,7 1-31 16,-3 0-9-16,1 1-45 0,2-5-82 15,-1-3-189-15,5-6-336 0,-3-7-727 16,5-6-282-16</inkml:trace>
        </inkml:traceGroup>
        <inkml:traceGroup>
          <inkml:annotationXML>
            <emma:emma xmlns:emma="http://www.w3.org/2003/04/emma" version="1.0">
              <emma:interpretation id="{F28EBB36-53CD-4698-8683-D9039A480F4B}" emma:medium="tactile" emma:mode="ink">
                <msink:context xmlns:msink="http://schemas.microsoft.com/ink/2010/main" type="inkWord" rotatedBoundingBox="31155,7582 31510,7546 31585,8295 31230,8331"/>
              </emma:interpretation>
              <emma:one-of disjunction-type="recognition" id="oneOf2">
                <emma:interpretation id="interp2" emma:lang="x-none" emma:confidence="0">
                  <emma:literal>S</emma:literal>
                </emma:interpretation>
                <emma:interpretation id="interp3" emma:lang="x-none" emma:confidence="0">
                  <emma:literal>s</emma:literal>
                </emma:interpretation>
                <emma:interpretation id="interp4" emma:lang="x-none" emma:confidence="0">
                  <emma:literal>∫</emma:literal>
                </emma:interpretation>
                <emma:interpretation id="interp5" emma:lang="x-none" emma:confidence="0">
                  <emma:literal>5</emma:literal>
                </emma:interpretation>
                <emma:interpretation id="interp6" emma:lang="x-none" emma:confidence="0">
                  <emma:literal>9</emma:literal>
                </emma:interpretation>
              </emma:one-of>
            </emma:emma>
          </inkml:annotationXML>
          <inkml:trace contextRef="#ctx0" brushRef="#br0" timeOffset="202828.8859">3853-5171 3584 0,'-14'-9'366'0,"-2"4"-203"0,-1 0 64 16,-6 5-23-16,-3 0-74 0,-7 6-130 16,0 6-80-16,4 5 80 0,7 2 12 15,7 4-12-15,7 4-93 0,3 0 54 16,2 3 38-16,3-2 0 0,0-4-2 16,3-2-65-16,8-3 8 0,6 0 58 15,0 0 2-15,8-1 0 0,1-1 19 16,1 2-19-16,-1-1 0 0,-3 1 2 0,1 0-18 15,-4 1-6-15,-5-4 22 0,1 3 38 16,-5-2 36-16,-7-1-74 0,-2 0 47 16,-2-3 5-16,0 0 10 0,-8 2 43 15,-6-3 57-15,-3 1 25 0,-1 1 2 0,1 0 3 16,-1-1-62-16,5-2-63 0,-5-1-31 16,4 1-12-16,-4 1-24 0,2-1 0 15,-2-1-12-15,-1 2-18 0,-1-1-46 16,-2 2-152-16,5 2-137 0,2-2-230 15,2-2-365-15,6-2-646 0,4 3-209 16</inkml:trace>
        </inkml:traceGroup>
        <inkml:traceGroup>
          <inkml:annotationXML>
            <emma:emma xmlns:emma="http://www.w3.org/2003/04/emma" version="1.0">
              <emma:interpretation id="{3222B07F-BE48-461F-A748-D233143F2A6B}" emma:medium="tactile" emma:mode="ink">
                <msink:context xmlns:msink="http://schemas.microsoft.com/ink/2010/main" type="inkWord" rotatedBoundingBox="31725,8328 31810,8319 31812,8332 31726,8341"/>
              </emma:interpretation>
              <emma:one-of disjunction-type="recognition" id="oneOf3">
                <emma:interpretation id="interp7" emma:lang="x-none" emma:confidence="1">
                  <emma:literal/>
                </emma:interpretation>
              </emma:one-of>
            </emma:emma>
          </inkml:annotationXML>
          <inkml:trace contextRef="#ctx0" brushRef="#br0" timeOffset="14538.1898">4150-4416 3104 0,'2'1'529'0,"-2"0"-242"16,0-1-50-16,-6 0-162 0,-4 0-75 16,-5 0-184-16,-2 0-358 0,-3-2-751 15,1-1-706-15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8:21.4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9F3D3E-9C7C-429D-8FDF-FC2AAD11A1E8}" emma:medium="tactile" emma:mode="ink">
          <msink:context xmlns:msink="http://schemas.microsoft.com/ink/2010/main" type="writingRegion" rotatedBoundingBox="27584,12484 32729,12583 32684,14918 27539,14819"/>
        </emma:interpretation>
      </emma:emma>
    </inkml:annotationXML>
    <inkml:traceGroup>
      <inkml:annotationXML>
        <emma:emma xmlns:emma="http://www.w3.org/2003/04/emma" version="1.0">
          <emma:interpretation id="{3413A125-727B-42D3-B28D-BEC5B99F1298}" emma:medium="tactile" emma:mode="ink">
            <msink:context xmlns:msink="http://schemas.microsoft.com/ink/2010/main" type="paragraph" rotatedBoundingBox="27585,12484 32729,12583 32710,13540 27567,13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69B55B-7593-40E7-A4DF-8247AF912D53}" emma:medium="tactile" emma:mode="ink">
              <msink:context xmlns:msink="http://schemas.microsoft.com/ink/2010/main" type="line" rotatedBoundingBox="27585,12484 32729,12583 32710,13540 27567,13441"/>
            </emma:interpretation>
          </emma:emma>
        </inkml:annotationXML>
        <inkml:traceGroup>
          <inkml:annotationXML>
            <emma:emma xmlns:emma="http://www.w3.org/2003/04/emma" version="1.0">
              <emma:interpretation id="{C2410A6B-2508-463C-B146-1E3ED9BFADD7}" emma:medium="tactile" emma:mode="ink">
                <msink:context xmlns:msink="http://schemas.microsoft.com/ink/2010/main" type="inkWord" rotatedBoundingBox="27584,12525 29733,12567 29718,13372 27569,13331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0 32 43 0,'0'-1'2171'0,"0"-1"-1584"0,0-1-336 15,0 1-104-15,0 2 22 0,0-3-45 16,0 3-64-16,3-1-60 0,0 1-50 16,6 0 18-16,3-2 32 0,5 2 48 15,2-6-29-15,6 3-18 0,-3-1-1 16,-4 3-4-16,-1 0 4 0,-6 1 0 16,0 0-12-16,-6 0-14 0,-1 0 1 15,-1 0 0-15,-1 1 5 0,-2 0 8 16,1 0 9-16,-1 1-17 0,2-1 5 0,0 2-5 15,-2 3 5-15,3 0 15 0,1 6 44 16,3 4 1-16,-3 5-17 0,2 6-12 16,-1 1 57-16,-2 4-54 0,0 3-19 15,2-1-11-15,-4-1 11 0,-1-1 28 0,0-3-3 16,0-4 1-16,0-2-26 16,-1-3-19-16,-5-3-114 0,1-3-55 0,0-3-87 15,-1-4-179-15,0-3-174 0,-5-4-76 16,5 0 291-16,-5-7 25 0,0-3-23 15</inkml:trace>
          <inkml:trace contextRef="#ctx0" brushRef="#br0">-62 53 162 0,'-2'-3'2433'0,"0"3"-2040"0,1 0-326 15,1 3-51-15,-2 6-16 0,1 6 58 16,-2 5-4-16,1 4 16 0,-1 4 20 16,0 3-27-16,3-2-44 0,-2-2 0 15,2-6 7-15,0-1-26 0,0-6 12 16,0-3-12-16,0-3-19 0,0 0-86 15,0-3-193-15,2 0-178 0,1-1-286 0,0-4-252 16,0-2 498-16</inkml:trace>
          <inkml:trace contextRef="#ctx0" brushRef="#br0" timeOffset="197.4632">37 196 616 0,'-3'-11'1517'0,"1"6"-1197"0,2 1-139 0,0 3 125 16,0 1 23-16,0 0-122 0,0 0-143 15,0 2-64-15,0 3-45 0,0 8 23 16,0 1 22-16,3 7 76 0,2 3 3 15,-2 4-34-15,-3-2 15 0,0-1-13 16,0 1-12-16,-3-4-20 0,-2 3-11 16,-1 1-4-16,-2 0-89 0,-3 1-202 15,2-6-255-15,1-1-427 0,2-10 181 0,1-4 202 16,2-6 52-16</inkml:trace>
          <inkml:trace contextRef="#ctx0" brushRef="#br0" timeOffset="353.7746">62 435 2047 0,'1'0'734'16,"-1"0"-445"-16,0 0-126 0,2 3-105 16,1 3-33-16,4 3 17 0,1 1-30 15,3 5-11-15,3 1 28 0,0 4 39 0,2-5-66 16,-3 3-4-16,-2-3-5 0,2-5-235 16,-2 1-184-16,-4-5-292 0,1-4-274 15,-2-2 500-15,-1 0 0 0</inkml:trace>
          <inkml:trace contextRef="#ctx0" brushRef="#br0" timeOffset="903.0035">342-17 2456 0,'0'0'538'0,"0"2"-362"16,0 1-67-16,0 4 37 0,2 1-57 0,2 7 25 16,-1 3-12-16,1 3-55 0,0 0-47 15,1 1 0-15,0-3 0 0,-2 0 53 16,1 0-53-16,1 0-44 0,-4-2-120 15,-1-2-259-15,0-5-345 0,0-2-530 16,0-6 673-16,0-2 117 0</inkml:trace>
          <inkml:trace contextRef="#ctx0" brushRef="#br0" timeOffset="1041.7412">443 97 868 0,'5'-3'1854'15,"-4"3"-1517"-15,1 0-218 0,-1 0 5 16,1 0-114-16,1 0-10 0,-2 0-67 15,4 0 54-15,0 0-38 0,2 3-148 16,-2 0-232-16,-2 3-390 0,-3-1-205 16,0 3 645-16,-9 2 58 0</inkml:trace>
          <inkml:trace contextRef="#ctx0" brushRef="#br0" timeOffset="1211.0351">258 316 92 0,'-4'2'2276'0,"2"3"-1844"0,2 0-322 15,0 3 21-15,0 5 23 0,5 3 40 0,1 7-19 16,3 1-118-16,1 1-25 0,2 0 12 16,-1-1-19-16,-3-1 7 0,1-3-20 15,-3 0-12-15,-1-4-31 0,-2-4-175 16,-2-3-122-16,-1-2-266 0,0-7-603 16,0 0 562-16,0-2 198 0</inkml:trace>
          <inkml:trace contextRef="#ctx0" brushRef="#br0" timeOffset="1475.5358">244 403 150 0,'-3'-14'2293'0,"3"5"-1870"0,0 2-272 0,0 4 18 15,8-2-54-15,9 1-73 0,5 0 2 16,3 0-6-16,4 2-35 0,5 0 28 16,-1 2 7-16,-8 0-38 0,-1 3-19 15,-3 4 4-15,-11-1-5 0,1-1 17 16,-5 3-16-16,-4 0 3 0,-2 3 16 15,-2 4 83-15,-10 2-7 0,-2 4-25 0,-6 2-51 16,1 0-57-16,-4-2 9 0,3-1-44 16,3-2 12-16,5-8 65 0,5-2-14 15,7-5-25-15,0-2-58 0,7-1-32 16,8 0 144-16,4 0 0 0,7-7-159 16,3-4-179-16,2-4-364 0,0-2-36 15,-1-1 164-15,-1-3 101 0</inkml:trace>
          <inkml:trace contextRef="#ctx0" brushRef="#br0" timeOffset="1792.1954">748 114 2391 0,'-1'-12'471'16,"-2"4"-308"-16,-4 1 48 0,4 3 161 16,2 3-19-16,1 1-68 0,-2 0-111 15,1 0-82-15,1 4-92 0,0 1-9 16,0 7-90-16,0 9-59 0,0 11 157 16,0 15 2-16,0 4-1 0,0 6 46 15,0-1-27-15,-3-6 12 0,0-2-15 16,-1-9-16-16,1-8 21 0,3-6-21 15,-1-9-21-15,1-7-116 0,0-5-120 16,0-4-146-16,3-6-219 0,3-9-153 0,2-6-338 16,4-9 507-16,-2-5 161 0</inkml:trace>
          <inkml:trace contextRef="#ctx0" brushRef="#br0" timeOffset="2194.423">722-36 1303 0,'-19'-34'1352'0,"5"9"-947"0,2 8-277 16,7 4 7-16,2 8 201 0,2 3-34 15,1 1-136-15,0 1-97 0,0 0-22 16,0 0-35-16,0 0-12 0,0 0-56 16,1 0-50-16,2 0-23 0,10 0 4 15,2 0 125-15,9 2 25 0,3 2 3 16,4 0-6-16,2-3-9 0,0 1-12 16,-1-2 1-16,1 0 1 0,-2 1-3 15,-2 0 0-15,-3 0-16 0,-2 1-15 0,-6 1 28 16,1-2-16-16,-8-1 16 0,3 1 3 15,-5 0 1-15,-4 1-1 0,-2-1 0 16,-2 1-3-16,-1-2 1 0,0 0-2 16,0 0-8-16,0 0-13 0,0 7-16 15,0-1-3-15,3 9 44 0,1 8 59 0,-1 7 20 16,-2 6-41-16,-1 7-10 0,0 1-6 16,2 7-20-16,-1-1 61 0,1 2-35 15,-1-2-19-15,3-5-5 0,-1-4 8 16,-2-3-12-16,1-7 19 0,-2-1 15 15,1-2-33-15,1-5 1 0,-2-6-4 16,0-5 5-16,0-3-3 0,0-3 1 16,0-6-1-16,0 0-68 0,0 0-64 15,-3 0-41-15,0 0-51 0,-7-6-181 0,-1-3-400 16,1-7-668-16,-4-4 903 0</inkml:trace>
          <inkml:trace contextRef="#ctx0" brushRef="#br0" timeOffset="2557.8303">866 52 1614 0,'-8'20'218'0,"19"-20"-123"0,2-2 106 16,4 2-35-16,0-3-40 0,1 3-23 16,-2 0-32-16,2 0 3 0,-5 0-29 15,-1 3-25-15,-2 4-4 0,-6 2 13 0,-2 3 13 16,-2 3 12-16,0 5 81 0,-3 2-16 15,-10 5-23-15,-2 3-23 0,-1-1 3 16,-1 0-60-16,-1-1-3 0,-3-2-13 16,3-2-80-16,4-4-131 0,-2-4-81 15,7-4-315-15,0-2-544 0,1-8 450 0</inkml:trace>
          <inkml:trace contextRef="#ctx0" brushRef="#br0" timeOffset="2355.2059">866 52 233 0,'-9'-10'2048'0,"6"7"-1686"0,0 1-195 0,1 2 83 16,1-1 6-16,1 1-65 15,0 0-90-15,-2 0-101 0,2 0-12 0,0 0-58 16,0 3-48-16,-3 3-63 0,0 6 91 16,-2 4 7-16,-3-1-164 0,2 3-276 15,-2-3-597-15,2-7 328 0</inkml:trace>
          <inkml:trace contextRef="#ctx0" brushRef="#br0" timeOffset="3005.6073">852 515 391 0,'-20'6'783'0,"5"-3"-363"16,1-1-4-16,6-2 70 0,2 0-61 15,1 0-60-15,3-3-50 0,1 1-103 0,1-2-62 16,0 3-21-16,0 1-51 0,0-1-78 16,8 0-32-16,1-2-62 0,14-2 3 15,8-2 75-15,11 1-9 0,9 1-31 16,3 2 5-16,2 0-31 0,-5 2-321 15,1-1-602-15,-10 1-343 0</inkml:trace>
          <inkml:trace contextRef="#ctx0" brushRef="#br0" timeOffset="2717.8908">860 244 1257 0,'6'0'589'0,"-1"0"-555"16,4 0-34-16,0 0-21 0,7 4 21 15,-2-2 21-15,1 2-21 0,-2 1-166 16,-1 0-111-16,-6 1-3 0,-1 1-98 16,-3-1 3-16,-2 2 121 0,0 0 104 15</inkml:trace>
          <inkml:trace contextRef="#ctx0" brushRef="#br0" timeOffset="2836.7991">981 327 188 0,'1'0'799'0,"3"0"-415"0,-4 3-179 0,0-3-26 16,0 2-51-16,3 2-41 15,-3 0-38-15,1 2-10 0,1 4-39 0,-1-1-26 16,-1 2-313-16,2 1-116 0,-2-1-135 16,0-1 153-16,0 1 226 0</inkml:trace>
          <inkml:trace contextRef="#ctx0" brushRef="#br0" timeOffset="4008.1221">1360 223 2070 0,'0'2'401'0,"0"-2"-265"0,0 0 28 15,0 0 23-15,4 0-91 0,6-4-93 16,8-1 84-16,6-2-30 0,5-4-28 16,4 1-29-16,1-1 2 0,-2 1 0 15,-4 0-2-15,-9 2-96 0,-2 0-122 0,-8 6-104 16,-1 1-150-16,-5 1-133 0,-3 0-105 15,0 0 113-15,0 1 383 0</inkml:trace>
          <inkml:trace contextRef="#ctx0" brushRef="#br0" timeOffset="3679.3788">1518-188 2191 0,'6'0'369'0,"-3"0"-318"16,3 0-50-16,5 0 48 0,0 0-17 15,6 2 7-15,0 1 9 0,5 1-3 16,-4-2 0-16,-2 1 3 0,-2-2-25 16,-2 1-7-16,-5 1-13 0,-3 0 26 15,-1-3-11-15,0 4-18 0,-3-1-3 0,0 5 0 16,-4 6 3-16,-4 4 38 0,-4 6 17 15,-5 4-43-15,-2 1 17 0,-1 0-29 16,0-1-57-16,4-7-59 0,2-3-19 0,6-3-48 16,-1-4-124-16,0-2-217 0,1-3-149 15,3-6-15-15,1 0 268 0</inkml:trace>
          <inkml:trace contextRef="#ctx0" brushRef="#br0" timeOffset="3825.6343">1563 19 1186 0,'14'-3'442'0,"-3"2"-299"0,3-2-107 16,-2 3 66-16,-3 0-18 0,2 0-55 15,-3 0-29-15,-3 0-9 0,-2 3-171 0,-3 2-220 16,0-1-300-16,0 1 70 0</inkml:trace>
          <inkml:trace contextRef="#ctx0" brushRef="#br0" timeOffset="4199.6745">1600 155 829 0,'-2'5'401'15,"2"4"-154"-15,0 6 36 0,0 6 66 16,0 7-113-16,5 6-42 0,0 6-52 16,3 2 22-16,-4 0 10 0,4-1-40 15,-3-6-44-15,-1-3 15 0,-1-5 35 16,0-6-20-16,-1-4-25 0,0-8-16 15,-2-4-22-15,0-2-4 0,0-3 23 16,0 0 24-16,0 0 6 0,0 0-3 0,0 0 2 16,-4-3 4-16,-2-5-109 0,-6 0-183 15,-4-9-129-15,-4-2-95 0,2-6-285 16,-3-3-319-16,4 0-293 0,8 0 785 16</inkml:trace>
          <inkml:trace contextRef="#ctx0" brushRef="#br0" timeOffset="5000.0741">1740-171 1248 0,'0'0'805'0,"0"0"-491"15,1 0-191-15,-1 0 12 0,3 0-12 16,2 0-46-16,1 0-51 0,3 0 3 16,7 0-26-16,2 0 0 0,9 0 0 15,-1 0-2-15,2 0-1 0,-2 0 3 16,-2 0-3-16,-3 0 0 0,-5 0-3 15,-5 0 1-15,-7 0 0 0,0 0 0 16,-4 3-12-16,0 0 14 0,0 1 23 16,-7 2-20-16,-5 4 35 0,-7 4-15 15,-7 5-23-15,0-1-48 0,-4 3-17 16,2-1-51-16,2-2 20 0,0 0-17 0,1 0 35 16,3-3 4-16,3-3 51 0,4-1 1 15,2-5-69-15,3 2-16 0,5-2-49 16,0-3-7-16,4 0 59 0,-1-1 62 15,2 1 16-15,0-3-13 0,0 2 16 0,0-1 23 16,0 0 38-16,0 3 62 0,3 3 17 16,2 2 11-16,-3 5 44 0,1 7 35 15,0 5-22-15,-2 1-40 0,2 7-16 16,-1-1-1-16,-2 0-44 0,0-2-7 16,0-1-26-16,0-5-22 0,-5-2 6 15,2-5-22-15,0-5-13 0,2-5-27 16,-1-4-191-16,2-4-200 0,0 0-556 15,0-7-265-15</inkml:trace>
          <inkml:trace contextRef="#ctx0" brushRef="#br0" timeOffset="5370.1753">1847 241 1874 0,'0'0'625'0,"-2"3"-302"0,0 3-108 16,1 2-71-16,-1 6 12 0,-2 6-3 15,-1 4-10-15,2 4-61 0,-3 1-10 0,0 4-6 16,-4-6-9-16,2-2-32 16,2-1 7-16,-1-3-17 0,-1-3-2 0,0-3-13 15,3-2-77-15,-1-3-146 16,2-4-155-16,-1-1-170 0,-1-5-621 0,3 0-196 15</inkml:trace>
          <inkml:trace contextRef="#ctx0" brushRef="#br0" timeOffset="5204.4852">1707 155 497 0,'0'-11'1921'0,"0"5"-1573"0,0 3-161 16,2 1 62-16,1 2-124 0,6 0-87 15,3-4 6-15,5 3-2 0,4 0-14 16,6 0 4-16,1 1-10 0,0 0-9 0,-3 0-12 15,-3 0-1-15,-5 2 0 0,-6 3-1 16,0-3 1-16,-5-1-2 0,-2 2-1 16,-4-1-13-16,0-2-19 0,0 3-73 15,0 1-71-15,0 3-64 0,-3 3-43 16,-6 2-202-16,-3 3-339 0,2-2-344 16</inkml:trace>
          <inkml:trace contextRef="#ctx0" brushRef="#br0" timeOffset="5500.1352">1802 453 2122 0,'3'0'781'0,"-2"0"-467"16,2 0-161-16,2 1-67 0,3 3-73 16,3 3 92-16,6 1-1 0,4 2-35 15,1 1-43-15,4 3 5 0,4-1-31 16,-1-2-75-16,-1-3-300 0,0-4-664 15,-2-4-1058-15</inkml:trace>
        </inkml:traceGroup>
        <inkml:traceGroup>
          <inkml:annotationXML>
            <emma:emma xmlns:emma="http://www.w3.org/2003/04/emma" version="1.0">
              <emma:interpretation id="{171615BA-90A6-4657-9AC8-68E4F1C3BB2A}" emma:medium="tactile" emma:mode="ink">
                <msink:context xmlns:msink="http://schemas.microsoft.com/ink/2010/main" type="inkWord" rotatedBoundingBox="29992,12531 30984,12550 30967,13445 29975,13426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6576.0653">2330-87 707 0,'0'0'1707'0,"0"0"-1258"0,0 0-247 16,0 0-39-16,0 3-55 0,0 4-82 15,0 5 2-15,0 3 36 0,0 6 19 0,0 4 15 16,0 0-57-16,0 3-22 0,0-3 3 16,0-1-12-16,0-4-10 0,0-4-82 15,0-4-133-15,0-3-149 0,3-4-248 16,2-3-525-16,3-2-168 0</inkml:trace>
          <inkml:trace contextRef="#ctx0" brushRef="#br0" timeOffset="7602.2993">2450 223 329 0,'0'-2'2563'0,"0"2"-2090"16,0-3-320-16,0 2-36 0,4 0-111 15,9 0 7-15,5-5-13 0,12 2 35 16,7-1-16-16,5 0 3 0,3-1 3 0,-2 2-23 15,-7 3-2-15,-5 1-16 0,-5 0-9 16,-7 0-23-16,-7 1 20 0,-1 6 12 16,-6-1 0-16,-2 5 16 0,-3 1 13 15,0 3 41-15,-3 3 15 0,-10 2-9 16,-1 1-32-16,-7 4-28 0,-1 1 0 16,-1 1-72-16,-4 3-57 0,-1-4-138 15,2 0-165-15,-2-3-297 0,-1-5-521 16</inkml:trace>
          <inkml:trace contextRef="#ctx0" brushRef="#br0" timeOffset="8077.1264">2577 292 2179 0,'1'0'488'0,"-1"0"-256"0,0 3 5 0,0 5-138 16,0 7-9-16,-6 5 24 15,-5 9 4-15,0 7-20 0,-6 5-51 0,3 0-9 16,-3-3-38-16,5-4 1 0,-2-2 17 15,5-5-18-15,1-5-2 0,2-3-14 16,4-8 0-16,1-1-28 0,1-6-82 16,0-3-81-16,1-1-26 0,4 0-24 15,4-5-23-15,0-5-50 0,8 0-20 16,-3-3 27-16,8-2 63 0,-3-1 142 16,-2 2 118-16,0-3 45 0,-3 7 186 15,-2 2-71-15,-6 6 25 0,-1 1 92 16,-3 1-31-16,-2 1-23 0,0 4-78 0,0 2-26 15,0 3 10-15,0 2-17 0,1 2-35 16,-1-1-29-16,3 1-34 0,7-2-14 16,-3-3 0-16,6 0 6 0,8-4 58 15,7-1 73-15,5-2 47 0,7-2-20 0,7 0-35 16,1 0-13-16,4 0-34 16,0-2-29-16,-4-2 3 0,3 3-31 0,-6-1 3 15,-2-3-3-15,-4 2-22 0,-10-1 40 16,-2-2-5-16,-7 0 30 0,-6 2 59 15,-6-1 42-15,-1 0 49 0,-3 0 78 16,-4 0 26-16,0-6-7 0,-4-3-95 16,-8-10-217-16,0-7-3 0,-9-5-109 15,3-8 1-15,-7-5-158 0,0-3 50 16,2-6-226-16,11-1-267 0,8 2-733 16,4 4-822-16</inkml:trace>
          <inkml:trace contextRef="#ctx0" brushRef="#br0" timeOffset="7369.6809">2465 259 2302 0,'-1'0'562'0,"1"2"-261"16,0-1-40-16,0 1-89 0,0 5-77 15,0 2-29-15,0 3-19 0,-2 3 7 16,0-1-32-16,2 1-22 0,0 0 0 16,0-2 0-16,0-4 11 0,0 4-11 15,2-6-97-15,0-1-213 0,-1 1-252 16,1-7-818-16,-1 0-164 0</inkml:trace>
          <inkml:trace contextRef="#ctx0" brushRef="#br0" timeOffset="6732.8534">2470-78 2053 0,'3'-11'446'0,"-2"5"-229"0,-1 4 40 0,0 2 15 16,0 0-84-16,0 0-160 0,0 3-28 15,2 5-76-15,3 8 76 0,-2 6 10 16,0 8-9-16,-2 4 34 0,-1 3-7 16,0-2-28-16,0-2-35 0,0-3-143 15,-1-7-239-15,1-9-293 0,0-7-559 16</inkml:trace>
          <inkml:trace contextRef="#ctx0" brushRef="#br0" timeOffset="6915.7082">2685-192 1639 0,'3'-9'686'0,"-1"4"-311"0,1 4-57 16,-3 1-91-16,0 0-103 0,0 2-57 0,0 4-67 15,0 2-6-15,-3 6 6 0,-3 4 60 16,-4 5 22-16,0 3-37 0,-6 3-29 15,-4-1-16-15,3-2-16 0,-3-1-111 16,4-5-204-16,2-5-106 0,6-6-307 16,4-4-487-16,2-5 513 0</inkml:trace>
          <inkml:trace contextRef="#ctx0" brushRef="#br0" timeOffset="7177.048">2640-50 770 0,'13'87'1227'0,"-13"-87"-873"16,0 2-76-16,0-2 8 0,0 0-103 15,4 0-95-15,4 0-87 0,0 0 2 16,1 2-2-16,7 1 1 0,-4-1-2 16,-1 2-22-16,-2 2-160 0,-3-3-130 15,-2 5-163-15,-4-1-306 0,0 2-519 16</inkml:trace>
          <inkml:trace contextRef="#ctx0" brushRef="#br0" timeOffset="7052.3903">2640-50 1693 0,'11'-6'433'15,"2"3"-196"-15,-1-1 24 0,-1-2-90 0,6 2-42 16,-2 1-33-16,4 2-32 0,-2 0-45 15,-1 1-19-15,-6 0-13 0,3 0-9 16,-5 1-87-16,-7 5-119 0,-1-1-89 16,0 3-107-16,-3 0-179 0,-9 4-370 15,-4-1 559-15</inkml:trace>
        </inkml:traceGroup>
        <inkml:traceGroup>
          <inkml:annotationXML>
            <emma:emma xmlns:emma="http://www.w3.org/2003/04/emma" version="1.0">
              <emma:interpretation id="{E6A7C6B8-4030-41A6-AE0B-86765A550BE9}" emma:medium="tactile" emma:mode="ink">
                <msink:context xmlns:msink="http://schemas.microsoft.com/ink/2010/main" type="inkWord" rotatedBoundingBox="31262,12569 32036,12584 32018,13527 31244,13512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17757.8184">3960-100 54 0,'0'3'2886'0,"0"-3"-2378"0,0 0-381 15,2 0 59-15,9-3-76 0,-1-1-84 16,7 1 21-16,10-2-7 0,12-2-12 0,2-1 7 15,3-1-23-15,4 0-12 0,-9 3-15 16,-5 1 15-16,-6 1 3 0,-5 3-3 16,-11 1-19-16,-2 0-22 0,-7 0-18 15,-3 2-17-15,0 4-5 0,-3 2-5 0,-7 5 77 16,0 7 9-16,-8 2 0 0,-3 6-11 16,-6 1-49-16,1-1-38 0,-3-2-74 15,5-1 9-15,7-6 39 0,2-2-21 16,5-4-99-16,3-2-222 0,2-3-142 15,-1-1-109-15,3-5-10 0</inkml:trace>
          <inkml:trace contextRef="#ctx0" brushRef="#br0" timeOffset="17969.0508">4115-49 1930 0,'-3'-1'354'0,"2"1"-163"0,-3 0-56 15,1 2-12-15,0 3-7 0,-1 6-26 0,-4 4-29 16,2 6-4-16,1 4 17 0,-3 5-39 15,5-1 23-15,2-1-17 0,1-3-9 16,0-6-3-16,3-3-4 0,4-7 1 16,1 1-1-16,6-4-3 0,0-1 17 15,5 1 24-15,-1-2-15 0,6 1-42 0,-1-1-6 16,0 0-130-16,-4-3-176 0,-1 0-105 16,-4 2-148-16,-3-1-203 0,-9 3-363 15</inkml:trace>
          <inkml:trace contextRef="#ctx0" brushRef="#br0" timeOffset="8282.3074">3712 670 1877 0,'0'3'2123'0,"0"2"-1866"15,-7-3-257-15,-5 1-87 0,0 2-195 0,-9 0 23 16,0 1-132-16,-4-4-991 0,-3-2-474 16</inkml:trace>
          <inkml:trace contextRef="#ctx0" brushRef="#br0" timeOffset="18448.3721">3875 476 1756 0,'-2'0'734'0,"2"0"-325"0,0-2-25 16,8-4-69-16,1 1-163 0,7-3-61 0,9-3-19 16,10-4-28-16,12-2-34 0,4 1-10 15,0-1-13-15,3 5 0 0,-4 1-5 16,-6 1 2-16,-12 5 3 0,-2 0-2 15,-12 4-17-15,-5-1-65 0,-12 2-68 16,-1 0-44-16,0 0-2 0,-5 0-68 0,-7 0 44 16,-3 0 109-16,1 0 62 0,-5 0-27 15,-3 0 72-15,8 0 19 0,0 0 97 16,5-1 61-16,6-1-45 0,0 2-58 16,3 1-55-16,0 8-10 0,0 7 10 15,0 7 77-15,0 7 48 0,0 8 7 16,3 6-20-16,0 1-4 0,3 0-31 15,4-2 28-15,-4-5-7 0,0-5-10 0,-3-4-12 16,2-8 3-16,-1-5-41 0,1-5-13 16,-3-6 0-16,-1-2 6 0,-1-3 23 15,0 0 24-15,0 0 12 0,0 0 7 16,0-5 5-16,-6 0-92 0,-3-3-10 16,-5 0-137-16,-6-6 28 0,-7-2-4 15,-4 1 13-15,-1-1 18 0,-6 3 57 0,4 0 25 16,6 3 20-16,7 0 62 0,8 5 75 15,5 1-20-15,8 0-84 0,0 1-53 16,0 2-41-16,8 0-21 0,3-2-10 16,8-1 60-16,7-2 10 0,8-5-77 15,8-1-100-15,5-3-184 0,-1 1-193 0,4-3-536 16,-8-1 36-16,-4 0 296 0</inkml:trace>
        </inkml:traceGroup>
        <inkml:traceGroup>
          <inkml:annotationXML>
            <emma:emma xmlns:emma="http://www.w3.org/2003/04/emma" version="1.0">
              <emma:interpretation id="{7611A761-0D5B-48F7-9AD8-D250ED845311}" emma:medium="tactile" emma:mode="ink">
                <msink:context xmlns:msink="http://schemas.microsoft.com/ink/2010/main" type="inkWord" rotatedBoundingBox="32120,13171 32717,13183 32711,13513 32114,13501"/>
              </emma:interpretation>
              <emma:one-of disjunction-type="recognition" id="oneOf3">
                <emma:interpretation id="interp3" emma:lang="x-none" emma:confidence="0">
                  <emma:literal>凵</emma:literal>
                </emma:interpretation>
                <emma:interpretation id="interp4" emma:lang="x-none" emma:confidence="0">
                  <emma:literal>艹</emma:literal>
                </emma:interpretation>
                <emma:interpretation id="interp5" emma:lang="x-none" emma:confidence="0">
                  <emma:literal>丩</emma:literal>
                </emma:interpretation>
                <emma:interpretation id="interp6" emma:lang="x-none" emma:confidence="0">
                  <emma:literal>ㄐ</emma:literal>
                </emma:interpretation>
                <emma:interpretation id="interp7" emma:lang="x-none" emma:confidence="0">
                  <emma:literal>什</emma:literal>
                </emma:interpretation>
              </emma:one-of>
            </emma:emma>
          </inkml:annotationXML>
          <inkml:trace contextRef="#ctx0" brushRef="#br0" timeOffset="19339.307">4480 481 2662 0,'-8'1'366'0,"2"3"-327"15,1 1 124-15,2 3-35 0,3 0-20 16,0 1 0-16,11 2-42 0,1-1-12 0,8 1 12 15,7 0 6-15,2-3 1 0,5-2 27 16,3-3-40-16,1-3-23 0,3 0 13 16,1-6-37-16,-3 0-13 0,4-2-1 15,-2 1-27-15,-7 2-19 0,-2-2-50 16,-2 2-82-16,-2 0-77 0,-6-1-78 16,-9-1-38-16,1-1-115 0,-7 0-261 15,-4 0-56-15,-2 0 103 0,-1 0 701 16,0 0 173-16,0 0 505 0,0 0-144 15,0 2-16-15,-1 2 19 0,-2 1-115 16,1 3-96-16,1 0-106 0,-1 0-84 16,2 7-79-16,0 2-55 0,0 6-2 15,0 8 66-15,0 8-9 0,0 4-13 0,-2 5-25 16,-1 1-1-16,-3-2-18 0,1-4-50 16,2-6-300-16,0-10-876 0,3-12-1034 15</inkml:trace>
        </inkml:traceGroup>
        <inkml:traceGroup>
          <inkml:annotationXML>
            <emma:emma xmlns:emma="http://www.w3.org/2003/04/emma" version="1.0">
              <emma:interpretation id="{82B7F76B-0DE3-4E56-98A6-D985F0EFC0EF}" emma:medium="tactile" emma:mode="ink">
                <msink:context xmlns:msink="http://schemas.microsoft.com/ink/2010/main" type="inkWord" rotatedBoundingBox="32191,12777 32697,12787 32692,13031 32186,13021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18841.4665">4545 118 2984 0,'-3'-10'437'15,"-1"5"-262"-15,0 2 118 0,1 3-11 16,1 0-142-16,2 0-137 0,0 0-3 16,0 3-84-16,5 5-59 0,3 7 89 0,7 6 54 15,1 3 1-15,4 0 38 0,1-3-39 16,-4-4 0-16,5-2 17 0,-5-6-5 15,3-2 1-15,2-1 2 0,0-4-15 16,-2-2-9-16,5 0-41 0,0 0-25 16,1-8-38-16,2-2-45 0,1-3-60 15,-2-3-81-15,-3 0 1 0,3-4-63 0,-7 0 44 16,-3-2-112-16,-1 2 182 0,-7 0 247 16,-3 1 22-16,-3 5 212 0,-3 2 11 15,0 2 27-15,0 3 83 0,-3 4 28 16,0 3-32-16,-2 0-56 0,4 0-163 15,-1 2-53-15,-1 1-79 0,-2 9-58 16,-1 2 58-16,-5 7 18 0,1 4 26 16,-4 4 0-16,3 0-41 0,-2-3-1 15,1-4 0-15,4-3 10 0,0-6-12 16,-1 0-38-16,3-5-53 0,3-4-86 0,-2-2-130 16,0-2-199-16,1-2-250 15,-4-6-494-15</inkml:trace>
        </inkml:traceGroup>
        <inkml:traceGroup>
          <inkml:annotationXML>
            <emma:emma xmlns:emma="http://www.w3.org/2003/04/emma" version="1.0">
              <emma:interpretation id="{26DFD01E-B38D-4BD3-A470-73DBC3FAAB03}" emma:medium="tactile" emma:mode="ink">
                <msink:context xmlns:msink="http://schemas.microsoft.com/ink/2010/main" type="inkWord" rotatedBoundingBox="32383,12802 32458,12804 32449,13248 32375,13247"/>
              </emma:interpretation>
              <emma:one-of disjunction-type="recognition" id="oneOf5">
                <emma:interpretation id="interp9" emma:lang="x-none" emma:confidence="0">
                  <emma:literal>1</emma:literal>
                </emma:interpretation>
                <emma:interpretation id="interp10" emma:lang="x-none" emma:confidence="0">
                  <emma:literal>丿</emma:literal>
                </emma:interpretation>
                <emma:interpretation id="interp11" emma:lang="x-none" emma:confidence="0">
                  <emma:literal>|</emma:literal>
                </emma:interpretation>
                <emma:interpretation id="interp12" emma:lang="x-none" emma:confidence="0">
                  <emma:literal>l</emma:literal>
                </emma:interpretation>
                <emma:interpretation id="interp13" emma:lang="x-none" emma:confidence="0">
                  <emma:literal>丨</emma:literal>
                </emma:interpretation>
              </emma:one-of>
            </emma:emma>
          </inkml:annotationXML>
          <inkml:trace contextRef="#ctx0" brushRef="#br0" timeOffset="19000.6067">4797 62 2429 0,'-4'-3'371'0,"-1"3"-181"0,2 0 60 15,1 3-107-15,1 8-127 0,1 6-3 16,0 7 22-16,-3 9 22 0,0 7 35 16,0 3-35-16,-2 1-23 0,-1-2-32 15,0-5 1-15,1-4-3 0,0-5-19 16,-1 0-184-16,-3-4-254 0,-1-4-552 15,3-5-816-15</inkml:trace>
        </inkml:traceGroup>
      </inkml:traceGroup>
    </inkml:traceGroup>
    <inkml:traceGroup>
      <inkml:annotationXML>
        <emma:emma xmlns:emma="http://www.w3.org/2003/04/emma" version="1.0">
          <emma:interpretation id="{0CCE3F64-0406-4FC6-B844-461810A5BA79}" emma:medium="tactile" emma:mode="ink">
            <msink:context xmlns:msink="http://schemas.microsoft.com/ink/2010/main" type="paragraph" rotatedBoundingBox="27545,13961 30563,13918 30576,14817 27558,148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BE86BC-2768-4531-A70B-BC27A63F4D52}" emma:medium="tactile" emma:mode="ink">
              <msink:context xmlns:msink="http://schemas.microsoft.com/ink/2010/main" type="line" rotatedBoundingBox="27545,13961 30563,13918 30576,14817 27558,14861"/>
            </emma:interpretation>
          </emma:emma>
        </inkml:annotationXML>
        <inkml:traceGroup>
          <inkml:annotationXML>
            <emma:emma xmlns:emma="http://www.w3.org/2003/04/emma" version="1.0">
              <emma:interpretation id="{19E39FF2-2341-417D-9138-37EE1B2909F6}" emma:medium="tactile" emma:mode="ink">
                <msink:context xmlns:msink="http://schemas.microsoft.com/ink/2010/main" type="inkWord" rotatedBoundingBox="27545,13961 29781,13929 29794,14793 27557,14825"/>
              </emma:interpretation>
              <emma:one-of disjunction-type="recognition" id="oneOf6">
                <emma:interpretation id="interp14" emma:lang="x-none" emma:confidence="1">
                  <emma:literal/>
                </emma:interpretation>
              </emma:one-of>
            </emma:emma>
          </inkml:annotationXML>
          <inkml:trace contextRef="#ctx0" brushRef="#br0" timeOffset="10069.9917">-109 1534 76 0,'0'0'590'15,"3"0"1356"-15,-1 0-1560 0,1 0-309 16,1 0-14-16,3 0-63 0,5-4 0 15,7-2 20-15,5-2 72 0,7 1-37 16,0 0-7-16,0-2-48 0,-1 2-31 16,-7 0-1-16,-6 2-125 0,-1 2-71 15,-5 1-58-15,-4 2-115 0,1 0-181 0,-6 0-122 16,-2 0-3-16</inkml:trace>
          <inkml:trace contextRef="#ctx0" brushRef="#br0" timeOffset="10458.4242">58 1358 1771 0,'-7'-10'417'0,"2"2"-194"0,-1 5-6 0,3-1 37 16,1 4-1-16,1 0-42 0,-1 0-97 15,2 0-114-15,-1 10-31 0,1 5-141 16,0 8 172-16,1 15 35 0,4 6 48 16,4 19-7-16,-4-4 146 0,1 5-147 15,-3-2 1-15,-1-11-13 0,-1 7-10 16,-1-6 38-16,0-2-72 0,0-9 22 15,0-5-1-15,0-9-40 0,0-7 0 0,0-5-1 16,0-7-1-16,0-2-35 16,0-5-73-16,0-1-60 0,0 0-47 0,0-2-130 15,3-6-89-15,2-2 20 0,-1-3-70 16,1-4-62-16,0-4 92 0,-1-4 127 16,1-3-7-16,-5-1 96 0,2-2 240 0,-2 3 0 15,0 0 351-15,0 2 11 0,0 6 244 16,-2 5-336-16,1 6 92 0,-3 5 63 15,1 2-29-15,-1 2-49 0,-1 2-63 16,-1 3-97-16,0 3-38 0,1-1-45 16,-4 4-54-16,-2 3-28 0,-2 4 10 15,-4 3-32-15,0 4 0 0,-1-1-50 16,2 1-149-16,2-5-198 0,8-4-251 16,1-6-583-16,4-7-191 0</inkml:trace>
          <inkml:trace contextRef="#ctx0" brushRef="#br0" timeOffset="10596.829">96 1736 2655 0,'1'0'473'15,"-1"0"-352"-15,2 0 3 0,1 0-124 0,1 0-63 16,4 5-49-16,2 1 112 0,4 1 0 16,3 1-22-16,1-2-325 0,-1 1-428 15,0-5-811-15</inkml:trace>
          <inkml:trace contextRef="#ctx0" brushRef="#br0" timeOffset="10968.0872">218 1251 1233 0,'-3'-2'1376'0,"3"1"-1105"16,-2 1-108-16,-1 0 13 0,2 3-77 0,-1 3-99 15,2 6-67-15,0 8 64 0,3 5 3 16,2 7 1-16,-3 3 1 0,1 3-2 16,-3-4-156-16,0-5-304 0,0-5-539 15,0-8-316-15</inkml:trace>
          <inkml:trace contextRef="#ctx0" brushRef="#br0" timeOffset="10800.4504">274 1343 2697 0,'3'-3'322'0,"0"1"-319"0,5 1 48 0,1-3-41 15,5 4-10-15,6-2-18 0,2-1 18 16,4 1 1-16,-2-1-1 0,0 0-161 16,-3 1-148-16,-6 1-202 0,-4-1-257 15,-6 2-332-15</inkml:trace>
          <inkml:trace contextRef="#ctx0" brushRef="#br0" timeOffset="12046.2844">100 1943 1315 0,'-4'0'1212'0,"2"0"-886"0,2 0-44 16,0-2 62-16,0 0-115 0,5-4-211 15,7 1-18-15,4-1-25 0,10-3-3 16,5 1 6-16,3 1-10 0,5 1 10 15,-3 4-4-15,-5 2-2 0,-5 0-20 16,-6 2-82-16,-3 3-116 0,-6 0-126 0,0 0-161 16,-7 0-199-16,-4-2-79 0,0 0 162 15</inkml:trace>
          <inkml:trace contextRef="#ctx0" brushRef="#br0" timeOffset="11850.5875">279 1673 835 0,'23'73'1261'0,"-23"-73"-937"16,0 1-89-16,0-1 4 0,3 0-101 15,0 0-49-15,3 0-31 0,5 0-42 16,0-1-16-16,-2-1-2 0,5 2-65 16,-4 0-148-16,0 0-107 0,-5 0-232 15,-2 2-468-15,-3 1 9 0</inkml:trace>
          <inkml:trace contextRef="#ctx0" brushRef="#br0" timeOffset="11309.7602">150 1621 2186 0,'0'0'456'0,"0"0"-366"0,0 0 35 0,0 3-73 15,1 5 37-15,3 4-5 0,3 1-27 16,4 4-5-16,-2-1-20 0,-2 2-31 16,4-2-1-16,-5-4-68 0,0-1-165 15,-3-6-164-15,2-5-385 0,-2 0-659 16</inkml:trace>
          <inkml:trace contextRef="#ctx0" brushRef="#br0" timeOffset="11716.1216">279 1673 2333 0,'0'-3'446'16,"0"2"-353"-16,0-1 4 0,0 2-72 16,4-1-25-16,6 0 1 0,2-2 0 15,2-2-1-15,1 2-12 0,1 1-30 0,-1 1-84 16,-7 1-60-16,3 0-102 0,-8 0-166 16,-3 3-175-16,0 2-97 0,-1 3 193 15</inkml:trace>
          <inkml:trace contextRef="#ctx0" brushRef="#br0" timeOffset="11547.4841">234 1554 1498 0,'6'-7'550'16,"2"1"-456"-16,6-1-42 0,1 2 81 15,2-1-33-15,3 1 10 0,2 0-29 16,-2 1-1-16,-3 1 17 0,0 3-17 16,-6 0-25-16,1 0-4 0,-5 5-6 15,0 3-3-15,-3 4 6 0,0 3 3 0,2 4 16 16,-4 6-16-16,-2 1-17 0,0 2-33 15,0 1 14-15,-2-2-14 0,-2-1-1 16,-1-4-83-16,2-2-102 0,-2-3-78 0,-1-4-183 16,1-3-210-16,1-5-155 0,-4-2-17 15</inkml:trace>
          <inkml:trace contextRef="#ctx0" brushRef="#br0" timeOffset="11138.2973">339 1254 1982 0,'0'0'328'16,"0"2"-309"-16,0 7 23 0,0 5 94 15,0 2 0-15,0 6-53 0,0 4-47 16,-2 3-14-16,-1 1-22 0,-4 3-19 0,-1-5-204 15,-1 2-275-15,1-5-274 0,-1-4-327 16</inkml:trace>
          <inkml:trace contextRef="#ctx0" brushRef="#br0" timeOffset="12212.0408">339 1846 1158 0,'-3'-3'1317'0,"0"-1"-863"15,-2 3-96-15,2 1-5 0,0 0-110 16,1 1-146-16,1 5-97 0,-4 2-28 16,-1 3 16-16,1 9 12 0,-4 1 4 0,0 6-4 15,1 0 0-15,2-4-11 0,1-4-17 16,4-5-117-16,1-2-159 0,0-5-239 0,0-3-232 16,0-4-463-16</inkml:trace>
          <inkml:trace contextRef="#ctx0" brushRef="#br0" timeOffset="12347.8827">319 1915 1933 0,'0'-3'673'16,"0"2"-319"-16,0 1 4 0,1 0-100 16,1 0-135-16,3 0-123 0,4 4-28 15,6 3 28-15,6-1 6 0,7 6 16 16,6 0-9-16,3 0 2 0,-2 3-15 16,3-2-16-16,-1-3-133 0,-5 0-275 15,4-5-553-15,-2-2-920 0</inkml:trace>
          <inkml:trace contextRef="#ctx0" brushRef="#br0" timeOffset="13069.9035">703 1546 1901 0,'0'0'564'0,"0"0"-196"0,0 0 10 0,0-2-44 16,5 0-147-16,6-1-112 0,1-2-34 15,5-3-19-15,7 1-19 0,2-2-3 16,3 3-3-16,2-1-9 0,-3 0 10 16,0 1-2-16,-8 3-14 0,-3-2-61 15,-1 5-127-15,-7-2-160 0,-3 2-215 16,-2 0-555-16,-4 0-177 0</inkml:trace>
          <inkml:trace contextRef="#ctx0" brushRef="#br0" timeOffset="12900.5592">776 1331 1712 0,'0'2'1043'15,"0"-2"-834"-15,0 0-100 0,0 0 125 16,3-2-12-16,5 1-83 0,1-1-120 16,7 1 0-16,3-1 10 0,5-1-27 15,4 1 14-15,-1-3-4 0,-1 3-9 16,-3 1-3-16,-6-1 0 0,-3 2-94 15,-6 0-144-15,-7 2-193 0,-1 6-188 16,0 2-131-16,-10 3 161 0,-6 4-438 0</inkml:trace>
          <inkml:trace contextRef="#ctx0" brushRef="#br0" timeOffset="13251.3777">807 1578 1912 0,'0'1'460'0,"-1"0"-285"0,1 1 44 0,0-1-16 0,0 1-62 15,0 1-65-15,0 2-50 0,0 0-10 16,1 0-13-16,2 0 0 0,0-2-3 16,1-2-64-16,2-1-141 0,-2 0-103 15,7-1-32-15,0-9-16 0,-2 0-166 16,5-6-158-16,-1-2 119 0,1-5 363 15</inkml:trace>
          <inkml:trace contextRef="#ctx0" brushRef="#br0" timeOffset="13394.863">936 1433 98 0,'0'-11'1520'16,"0"8"-1109"-16,0 3-113 0,0 0-7 15,0 0-59-15,0 0-53 0,0 3-82 16,0 4-97-16,3 7 0 0,3 4 48 16,0 7 19-16,7 3-26 0,-4 1 36 15,-1 0-39-15,1-3-22 0,-3-6-13 0,-3-1 22 16,2-5-25-16,-2-6-13 0,-3-1-86 15,2-4-134-15,1-3-153 0,3-2-293 16,-1-8-366-16,1-2 292 0</inkml:trace>
          <inkml:trace contextRef="#ctx0" brushRef="#br0" timeOffset="13532.5956">1116 1461 1434 0,'0'0'329'0,"0"8"-56"0,0 4 84 15,0 3-141-15,0 0-48 0,1 7-14 16,1-3-38-16,-1 1-72 0,1 0-21 15,1-2-23-15,-1-8-29 0,1-2-157 16,-3-5-130-16,4-3-302 0,3-6-469 0,-3-6 402 16</inkml:trace>
          <inkml:trace contextRef="#ctx0" brushRef="#br0" timeOffset="14301.7314">798 2037 32 0,'-11'1'2321'0,"2"2"-1831"0,3-3-214 0,2 1 138 15,4-1-57-15,0 0-125 0,0 0-107 16,7-2-21-16,0-1-104 0,6-4-77 16,9 0 24-16,12-2 51 0,12-3 0 15,12 2-14-15,10-1-9 0,-2 2 14 16,3 3 10-16,-7 4 2 0,-6 2 0 15,-6-1-1-15,-9 1 0 0,-6 0-2 16,-8 0 2-16,-5 0-19 0,-9 0-75 16,-1 0-122-16,-9 0-189 0,-3 0-251 15,0-2-676-15,-5-2-102 0</inkml:trace>
          <inkml:trace contextRef="#ctx0" brushRef="#br0" timeOffset="13904.4528">889 1884 532 0,'-7'0'1826'0,"0"0"-1419"16,4 0-118-16,3-2 135 0,0-1-126 16,0-1-110-16,8 0-137 0,3-3-51 15,9 1-25-15,5-3 23 0,9 1-26 16,5-3-9-16,4 2 15 0,1 1 9 0,-9 3-15 15,-2 2-48-15,-8 2-91 0,-6-2-196 16,-7 3-204-16,-7 0-467 0,-2 0-300 16</inkml:trace>
          <inkml:trace contextRef="#ctx0" brushRef="#br0" timeOffset="14073.7342">1089 1713 1855 0,'-7'-3'626'0,"-1"3"-329"0,5 0-66 15,1 0-23-15,2 0-160 0,0 6-48 16,0 6-89-16,2 1 69 0,2 8 20 16,4 2 2-16,0 5-2 0,0 2-64 15,-4-2-126-15,3-4-61 0,-6-4-175 16,-1-4-248-16,0-6-326 0,-9-2 447 16</inkml:trace>
          <inkml:trace contextRef="#ctx0" brushRef="#br0" timeOffset="13733.519">1185 1289 1520 0,'0'-24'420'0,"1"7"-177"0,1 7-84 16,-1 4-20-16,-1 5-16 0,3 1-39 15,5 5-82-15,0 7 49 0,3 4 85 16,-2 5-24-16,5 7 42 0,-5 4-39 0,4 4-39 16,-7 2-9-16,0-2 32 0,-3-4 11 15,-1-3-18-15,-2-2-16 0,0-3-38 16,0-4-23-16,0-2 1 0,0-2-1 16,-5-3-15-16,-3-1-82 0,-1-1-139 15,-2 2-110-15,-4 0-231 0,-2 2-555 16,-5 1-111-16</inkml:trace>
          <inkml:trace contextRef="#ctx0" brushRef="#br0" timeOffset="14838.9893">1786 1213 2512 0,'0'0'419'16,"0"0"-262"-16,0 0 32 0,3 0 5 15,3-3-102-15,2 0-70 0,9-1-6 16,5 0-14-16,1 0-2 0,5-1-13 15,-2 2 1-15,-2 2-4 0,-7 1 14 16,-5 0 0-16,-6 0-30 0,-3 4-6 16,-3-2-7-16,0 5-21 0,0 2-36 0,0 1-20 15,-3 8-44-15,-4 0-79 0,-1 2-116 16,-5 5-103-16,1-4 2 0,-4-1 16 16,6 0-60-16,-1-2 89 0,0-4 331 15</inkml:trace>
          <inkml:trace contextRef="#ctx0" brushRef="#br0" timeOffset="15302.1607">1673 1703 567 0,'-9'5'1838'0,"4"-3"-1409"16,3-1-205-16,2-1 121 0,0 0-126 15,0 0-133-15,3 0-52 0,5-1-31 0,6-2 23 16,11-1 8-16,6-1-21 0,12 2-10 15,4-3 13-15,4-1-15 0,-1 0 0 16,-2-1-1-16,-9 2-25 0,-7-1-121 16,-6 4-114-16,-5-2-193 0,-9 1-134 15,-3 1-441-15,-6 0-178 0</inkml:trace>
          <inkml:trace contextRef="#ctx0" brushRef="#br0" timeOffset="15130.468">1820 1222 3 0,'-9'-4'1814'0,"0"4"-1404"0,4 0-342 15,-1 0-55-15,0 6 77 0,-2 1 30 16,0 6-7-16,2 6-71 0,-3 4 0 0,-1 5 28 15,4 3 4-15,1-2-45 0,4-1 13 16,1-2 19-16,0-8 22 0,4-3-22 16,3-3-38-16,5-6-7 0,0-1 41 15,7 0 42-15,4-3 3 0,2 1-35 16,6-1-45-16,-1-1-10 0,-1-1-8 16,-1 0-4-16,-5 0-19 0,-6 0-74 0,-3 0-104 15,-8 0-104-15,-2 0-105 0,-4 0-219 16,0 5-121-16,-10 4 55 0</inkml:trace>
          <inkml:trace contextRef="#ctx0" brushRef="#br0" timeOffset="15612.9891">1992 1572 713 0,'-9'-1'1602'0,"6"1"-1340"0,0 0-175 15,1 0-32-15,2 7-42 0,0 6 38 16,2 8 62-16,4 11 50 0,5 6-12 0,3 8-49 16,-2 1-80-16,5 3 23 0,-6-4 9 15,5-4 22-15,-7-6 0 0,-3-6 16 16,0-8 9-16,-3-6-16 0,-3-6-22 16,2-3-10-16,-2-3 0 0,0-1 1 15,0-3 2-15,0 0 15 0,0 0 4 16,-3 0 9-16,-6-1 15 0,-1-5-99 15,-10-2-65-15,-2-4-62 0,-7-2-13 16,-8-4 2-16,-1 0 53 0,3-2 67 0,2 1 2 16,7 1 16-16,7 3 69 0,8 4 31 15,7 4 3-15,4 3-84 0,0 1-19 16,0 0-59-16,4-5-16 0,12-3 28 0,4-4 18 16,10-5-21-16,10-1-85 15,3-1-86-15,2-1-165 0,2 0-331 0,-1 2-52 16,-2 1-733-16</inkml:trace>
        </inkml:traceGroup>
        <inkml:traceGroup>
          <inkml:annotationXML>
            <emma:emma xmlns:emma="http://www.w3.org/2003/04/emma" version="1.0">
              <emma:interpretation id="{18EC0DD0-FBB5-4CD3-BF5E-CBFB87CEE989}" emma:medium="tactile" emma:mode="ink">
                <msink:context xmlns:msink="http://schemas.microsoft.com/ink/2010/main" type="inkWord" rotatedBoundingBox="30019,13999 30564,13992 30576,14817 30031,14825"/>
              </emma:interpretation>
              <emma:one-of disjunction-type="recognition" id="oneOf7">
                <emma:interpretation id="interp15" emma:lang="x-none" emma:confidence="0">
                  <emma:literal>出</emma:literal>
                </emma:interpretation>
                <emma:interpretation id="interp16" emma:lang="x-none" emma:confidence="0">
                  <emma:literal>岀</emma:literal>
                </emma:interpretation>
                <emma:interpretation id="interp17" emma:lang="x-none" emma:confidence="0">
                  <emma:literal>去</emma:literal>
                </emma:interpretation>
                <emma:interpretation id="interp18" emma:lang="x-none" emma:confidence="0">
                  <emma:literal>虫</emma:literal>
                </emma:interpretation>
                <emma:interpretation id="interp19" emma:lang="x-none" emma:confidence="0">
                  <emma:literal>长</emma:literal>
                </emma:interpretation>
              </emma:one-of>
            </emma:emma>
          </inkml:annotationXML>
          <inkml:trace contextRef="#ctx0" brushRef="#br0" timeOffset="16874.0713">2397 1805 1471 0,'-11'0'1088'0,"5"0"-905"0,3 0-102 16,1 3 83-16,1 2-4 0,1 5-16 16,-2 3-33-16,1 0-6 0,-1 2-16 15,2 0-26-15,0-4-47 0,0-2-13 16,0-3 16-16,2 0-3 0,2-1-13 15,1 1 13-15,7-3-4 0,2 3 7 0,5-1 32 16,6-1 18-16,1 0-22 0,5-2 6 16,5-2-31-16,1-2 6 0,0-6-12 15,0-3-16-15,4-2-25 0,-4-2-35 16,-3-1 1-16,-2-1-39 0,-4 1-3 0,-3 2-73 16,-6 3-147-16,-1 1-54 0,-7 2 4 15,-1 4-47-15,-7 1-47 0,-3 3-118 16,0 0-82-16,0 0 371 0,0 0 254 15,0 0 40-15,0 0 0 0,0 0 389 16,0-1 159-16,0 0 12 0,0-2-84 16,0 2-110-16,0-1-62 0,0 1 14 15,0 1 37-15,0 0-53 0,-2 0-141 16,2 0-89-16,0 6-72 0,-1 4-20 0,1 3 20 16,0 7 13-16,0 4 44 0,0 4-7 15,0 5-31-15,0 0-17 0,-5-2-2 16,3-1-60-16,1-6-268 0,1-6-654 15,0-6-1356-15</inkml:trace>
          <inkml:trace contextRef="#ctx0" brushRef="#br0" timeOffset="16290.598">2408 1441 995 0,'-2'0'2341'16,"-4"0"-1963"-16,3 0-334 0,1 1 60 0,2 0-10 16,0 2-47-16,0 1-47 0,0 4-75 15,0 5 75-15,0 6 9 0,0-1 9 16,5 1-18-16,1-4-1 0,-1-2-15 16,1-4 16-16,2-5 1 0,-4 0 0 15,3-4-1-15,-1 0 0 0,6 0-2 16,2 0-16-16,6-4-52 0,5-2-75 15,3-5-92-15,0-2-82 0,1-1-111 16,1 0-42-16,-2 1-94 0,-2-2 72 16,-1-1 15-16,-6 5 48 0,-4-1 180 15,-6 4 251-15,1 1 506 0,-7 4 93 0,-2 3-16 16,-1 0-27-16,0 0-49 16,0 0-100-16,0 0-123 0,-1 3-94 0,-1-1-111 15,1 5-79-15,-1 4-6 0,1 4 6 16,-6 6 25-16,4 1-13 0,-1 5-12 15,2-3 0-15,-1-2-2 0,-2-3-23 0,2-4-76 16,0-4-105-16,-3-1-139 0,1-3-172 16,1-3-308-16,-3-4-657 0</inkml:trace>
          <inkml:trace contextRef="#ctx0" brushRef="#br0" timeOffset="16485.9381">2580 1274 113 0,'-5'-13'2735'0,"-1"5"-2370"0,3 6-301 16,1 2-7-16,2 12-57 0,0 7 0 16,3 12 0-16,7 7 48 0,-1 10 25 15,-1 3 3-15,1 3-6 0,-4-1-32 0,-4-4-6 16,-1-2-30-16,0-7 10 0,0-5-12 16,-1-4-19-16,-2-8-91 0,-5-1-141 15,2-6-195-15,-1-3-183 0,0-3-388 0,-4-7-147 16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8:55.8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9D44F6-D643-47E9-A3F3-07203FADC5D5}" emma:medium="tactile" emma:mode="ink">
          <msink:context xmlns:msink="http://schemas.microsoft.com/ink/2010/main" type="writingRegion" rotatedBoundingBox="15055,16624 20943,15970 21107,17448 15219,18101"/>
        </emma:interpretation>
      </emma:emma>
    </inkml:annotationXML>
    <inkml:traceGroup>
      <inkml:annotationXML>
        <emma:emma xmlns:emma="http://www.w3.org/2003/04/emma" version="1.0">
          <emma:interpretation id="{28922835-C2EB-4CD5-84D2-79CC9507191E}" emma:medium="tactile" emma:mode="ink">
            <msink:context xmlns:msink="http://schemas.microsoft.com/ink/2010/main" type="paragraph" rotatedBoundingBox="15055,16624 20943,15970 21107,17448 15219,18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90EA2D-ADE9-4516-BCBA-AF16E064426F}" emma:medium="tactile" emma:mode="ink">
              <msink:context xmlns:msink="http://schemas.microsoft.com/ink/2010/main" type="line" rotatedBoundingBox="15055,16624 20943,15970 21107,17448 15219,18101"/>
            </emma:interpretation>
          </emma:emma>
        </inkml:annotationXML>
        <inkml:traceGroup>
          <inkml:annotationXML>
            <emma:emma xmlns:emma="http://www.w3.org/2003/04/emma" version="1.0">
              <emma:interpretation id="{BFD498CB-340B-49B8-AB69-9E1EE18CF9CA}" emma:medium="tactile" emma:mode="ink">
                <msink:context xmlns:msink="http://schemas.microsoft.com/ink/2010/main" type="inkWord" rotatedBoundingBox="15065,16713 17162,16480 17286,17602 15189,17835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430-24 271 0,'-1'-8'1942'16,"-1"3"-1574"-16,2 1-287 0,0 4-62 15,2-3 68-15,5 2-22 0,7-1-24 16,3 2 24-16,5 0-20 0,2 0-45 16,1 7-12-16,0 5 12 0,-2 5 22 15,0 4 10-15,-6 2 32 0,-3 2-3 16,-6 0 57-16,-3-1-12 0,-5-1-8 15,0 0 4-15,-5-3 37 0,-8-2-57 16,3 2-29-16,-4-4-21 0,-2 0-14 16,-1-1-18-16,0-5-57 0,-3 1-110 15,1-2-52-15,2-4-81 0,4 0-172 0,2-5-243 16,7 0-399-16,1-6 534 0</inkml:trace>
          <inkml:trace contextRef="#ctx0" brushRef="#br0">483 30 125 0,'-3'-3'1581'16,"-2"1"-548"-16,2 2-798 0,-2 0-11 16,2 0 88-16,2 5-97 0,-1 6-104 15,2 7-52-15,-1 9-33 0,1 10 8 16,0 9 1-16,0 4-4 0,4 7 0 15,3 1 10-15,-3 3-16 0,1-1 9 16,0-1-15-16,-1-3 3 0,-1-7-22 16,0-4 1-16,0-8 2 0,-2-7-3 15,1-7-23-15,-1-11-52 0,1-8-100 0,-2-4-125 16,0-10-238-16,0-11-425 0,0-12-146 16,0-11 493-16</inkml:trace>
          <inkml:trace contextRef="#ctx0" brushRef="#br0">244 43 27 0,'-6'-10'78'0,"-3"2"262"0,-1 3 1294 15,-2-2-1188-15,-2 4-262 0,-1 0-16 16,1-2 78-16,-2 4 38 0,2 0-58 16,-1 0-78-16,-2 1-47 0,1 0-16 15,1 1-85-15,-1 6-7 0,2 0-37 16,0 4-9-16,5 7-1 0,0 5 10 15,2 6 19-15,6 6 12 0,1 0 1 0,3-1-4 16,8-1 0-16,1-5-5 0,5-4 21 16,0-7 2-16,2-2-1 0,-1-6 1 15,1-4-2-15,1-3-2 0,2-2 1 16,1-5 1-16,4-8 22 0,-1-2 10 16,-1-5-29-16,-4-3 13 0,-2-1 12 0,-5-2-6 15,-5 1-9-15,-4 0 9 0,-5 1-3 16,0 1 3-16,-5 3 3 0,-6 5 35 15,-3 0-48-15,-4 6-11 0,-2 1-2 16,-2 4-48-16,-1 1-39 0,1 3-70 16,5 0-111-16,3 0-182 0,5 6-139 15,4-1-416-15,5 0 260 0,0-1 159 16</inkml:trace>
          <inkml:trace contextRef="#ctx0" brushRef="#br0" timeOffset="604.4888">721 148 2497 0,'3'0'393'0,"0"0"-367"0,5 0-24 15,3 0 143-15,1 0 5 0,7 2-32 16,-1-2-32-16,1 0-29 0,-1 0-15 16,3-5-14-16,-4-3-6 0,-2-4-3 15,-1-1 6-15,-5 0 17 0,-1-4-11 16,-3-2-31-16,-5-1-10 0,0 0-44 15,-3 4 0-15,-8-2 32 0,-2 6 22 0,-2 3 15 16,-2 1-14-16,-2 4 0 0,-3 3 9 16,-2 1-8-16,2 5 85 0,0 6-43 15,4 2 10-15,4 3-16 16,4 1-36-16,4 3-2 0,3 2 0 0,3 2 0 16,0 0 12-16,3-1 17 0,7 0-27 0,-1-2-2 15,3-4-1-15,2-2-1 0,0-4-30 16,2-3-65-16,-1-6-62 0,2-2-19 15,3-5 0-15,2-8-59 0,1-7-1 16,2-4-137-16,-2-1-11 0,-2 2 233 16,-3 6 153-16,-4 4 66 0,-3 5 31 15,-3 3 82-15,-5 5 8 0,1 0 4 16,0 5 41-16,-3 5 51 0,1 0-8 16,-2 3-40-16,0 3-39 0,0 1-82 15,0-1-51-15,0-1-16 0,0-5-13 16,0-2-15-16,0-5-18 0,0-3-1 0,0 0 3 15,0 0 3-15,1-4-6 0,2-3-34 16,3-6 24-16,1-5 9 0,0-7 1 16,3-3-28-16,-1 0-9 0,-1-1 15 15,1 1 9-15,-1 3 13 0,0 2 0 16,-2 7-2-16,2 3-26 0,-4 6 2 16,1 4-8-16,-2 3-23 0,2 0-3 0,1 6 41 15,5 6 19-15,0 8 31 0,2 4 54 16,0 4-13-16,-1 0-28 0,2 0-15 15,-1 2-26-15,1-4-3 0,-2-1 0 16,2-4-60-16,0-3-123 0,1-5-201 16,1-8-299-16,-1-5-484 0,2-2 4 15,1-8 878-15</inkml:trace>
          <inkml:trace contextRef="#ctx0" brushRef="#br0" timeOffset="1421.6881">1622 29 172 0,'8'-22'1847'15,"-4"-1"-1045"-15,-2 3-581 0,-2-1-73 16,0 1 103-16,0 2-45 0,-3 0-29 16,-2 2-20-16,-3 3-35 0,1 1-19 15,-4 3-9-15,0 4-11 0,-1 3-18 16,-1 2-12-16,-5 6-22 0,-4 7-31 15,-1 5-46-15,-1 7-1 0,-1 6-18 0,5 4 37 16,4-1-9-16,9-1-16 0,5-3 3 16,2-3 31-16,8-2-15 0,1-4 9 0,5-5-22 15,2-3-28-15,-2-5-53 0,3-4 24 16,-3-2 19-16,3-2 21 0,2 0 23 16,-2 0 0-16,-3 0 12 0,-3 0 26 15,-2 0 0-15,-1 0-22 0,-4 8 25 16,1 4 25-16,-2 2 73 0,-1 6 32 15,-2 2 24-15,0 4-32 0,-3 5-28 16,-4 2-13-16,-2 0-21 0,0 1 27 16,-4-3 3-16,-1-1 27 0,-1-2 50 15,-1 0-51-15,-1-4-11 0,0-2 26 16,-2-1-61-16,-1-3-52 0,-3-1-18 16,-2-1-25-16,0-6-82 0,0-2-67 15,2-8-29-15,0-3-29 0,6-15-349 0,1-12-460 16,7-9-416-16,4-11 415 0</inkml:trace>
          <inkml:trace contextRef="#ctx0" brushRef="#br0" timeOffset="1698.3876">1777-479 285 0,'12'-18'120'0,"-4"10"2408"15,-3 3-2163-15,-4 5-254 0,-1 0-34 16,2 11-1-16,-2 8-10 0,0 11 102 15,0 12-30-15,0 12-9 0,0 10-73 16,0 11 9-16,0-7-33 0,0-6-32 16,6-4 0-16,3-18-2 0,7 1 0 15,-1-11 0-15,4-5 1 0,-2-9-36 16,3-4 16-16,0-4 21 0,2-3 9 16,1-5-9-16,1 0-2 0,-3 0-13 0,-2-6-44 15,0-5-79-15,-7 0-89 16,2-7-201-16,-2 3-269 0,-4-6-504 0,-3 6 451 15,-4 0 107-15</inkml:trace>
        </inkml:traceGroup>
        <inkml:traceGroup>
          <inkml:annotationXML>
            <emma:emma xmlns:emma="http://www.w3.org/2003/04/emma" version="1.0">
              <emma:interpretation id="{9712F2BF-CE53-4541-91CC-960A1495523A}" emma:medium="tactile" emma:mode="ink">
                <msink:context xmlns:msink="http://schemas.microsoft.com/ink/2010/main" type="inkWord" rotatedBoundingBox="17515,16477 18865,16327 18971,17277 17620,17427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4749.1511">2985 226 1502 0,'-1'1'1541'0,"1"-1"-1189"15,0 0-140-15,0 0 31 16,0 0-106-16,3-2-137 0,8-4-100 0,4 1 43 16,8-4 42-16,5-5 15 0,8 1-35 15,1-4-158-15,0-1-268 0,1 0-312 16,-7-3-593-16,-7 0 808 0</inkml:trace>
          <inkml:trace contextRef="#ctx0" brushRef="#br0" timeOffset="4619.4306">2988 74 184 0,'-10'-6'1779'0,"6"4"-709"15,1-1-789-15,3 1-77 0,0 2 1 16,0 0-82-16,0-2-123 0,3 1-50 0,8-3-38 15,3-2 88-15,6-1 0 0,2-2-4 16,3-1 3-16,-2 3-1 0,-4 2-55 16,-4 2-133-16,-5 3-228 0,-3 0-349 15,-4 2-516-15,-3 7 735 0,-3 3 157 16</inkml:trace>
          <inkml:trace contextRef="#ctx0" brushRef="#br0" timeOffset="4451.2076">2957-113 257 0,'2'-16'599'16,"1"4"105"-16,3 4-535 0,2 3-140 0,3 2 128 16,1 0-1-16,4 0-42 0,1 2-24 15,-2 1 7-15,1 0-9 0,-4 0-17 16,-2 0-4-16,-3 2 11 0,-2 3 28 15,-2-2 0-15,2 1-29 0,-2 0-3 0,3 4 13 16,2 3 24-16,0 7 33 0,4 5-30 16,0 6 13-16,2 2-45 0,-1 5-9 15,-1 2-26-15,4-2-34 0,-4 3-13 16,3-5 1-16,-1 0 21 0,0-3-22 16,-1-3 16-16,-5-5-13 0,1-4-3 15,-1-5 0-15,-5-6 0 0,0-3-13 16,-3-3-15-16,0-2-45 0,0 0-69 15,0 0-102-15,-5 0-133 0,-3-5-384 16,-4-4-550-16,-2-2 760 0</inkml:trace>
          <inkml:trace contextRef="#ctx0" brushRef="#br0" timeOffset="4994.8656">3316-602 216 0,'0'-18'326'0,"-2"7"1293"0,0 4-511 16,2 4-812-16,-1 3-90 0,1 0-8 15,-2 0-57-15,1 3-70 0,1 5-30 16,0 2-41-16,-2 10 0 0,1 9 22 0,-2 11 24 15,-5 9 7-15,-3 5-50 0,-1 3 22 16,-5-1-25-16,6-7-37 0,0-7-63 16,3-6-184-16,7-11-342 0,1-8-637 15,0-9-97-15,1-8 744 0</inkml:trace>
          <inkml:trace contextRef="#ctx0" brushRef="#br0" timeOffset="5642.9392">3483-116 820 0,'0'0'1628'16,"0"0"-1409"-16,4 0-167 0,3 0 118 15,9 0-19-15,4 0-42 0,2 0-13 16,3-3-39-16,-1-2-37 0,3-2-5 16,-6 2-11-16,3 2-3 0,-7-1-1 15,-5 1 3-15,-6 2 0 0,-1 1-1 16,-5 0 1-16,0 3 26 0,0 3 31 15,-8 3 7-15,-1 4-29 0,-7 6-22 16,-1 3-16-16,-3 4-107 0,0-1-23 0,-2 0-65 16,2-4-7-16,5-2 70 0,1-6 81 15,4-6-49-15,4-5 84 0,2-2 16 16,-3 0 77-16,3 0 0 0,-2 0-9 16,-2-2 22-16,2-3-4 0,-1 2 20 15,3-2 6-15,0 2 3 0,1 1 9 0,1 0 9 16,1 2-7-16,-1-1-12 0,2 1 5 15,0 0-6-15,0 0-38 0,0-2-32 16,0 2-28-16,0 0-15 0,0 0-47 16,5 0-78-16,5 5-60 0,8 3 140 15,7 2 45-15,8 4 0 0,4 2 3 16,3 0-3-16,2 4-1 0,0-2-157 16,-3 1-213-16,1-2-801 0,-6-5-466 15</inkml:trace>
          <inkml:trace contextRef="#ctx0" brushRef="#br0" timeOffset="5264.5">3463-231 228 0,'3'0'2018'0,"2"0"-1766"0,-1 0-213 16,2 0 106-16,4 0 16 15,1 0-84-15,0 0-51 0,1 0-26 0,-1-2-38 16,-1-2-268-16,-3 2-390 0,-5 0-327 16,-1 2 589-16,-1 0-15 0</inkml:trace>
          <inkml:trace contextRef="#ctx0" brushRef="#br0" timeOffset="5129.8618">3478-450 176 0,'10'-3'2177'15,"-4"3"-1893"-15,4 0-245 0,-3 0 64 16,6 2 93-16,-1 1-74 0,1 3-39 16,-1 0-35-16,-1 1-39 0,-3 1-9 0,-2-2-89 15,-3 1-293-15,-3 1-381 0,0 0-309 16,-6 2 658-16,-8 0-13 0</inkml:trace>
          <inkml:trace contextRef="#ctx0" brushRef="#br0" timeOffset="4030.3406">3015-415 254 0,'-6'-14'235'0,"1"2"59"0,0 3 941 15,-1 2-895-15,0 2-130 16,-2 3 0-16,3 0-24 0,-1 2-61 0,-1 0-70 15,-1 0-55-15,-2 3-78 0,1 2-63 16,0 2-59-16,-2 1-187 0,0 2-101 16,2 0-3-16,0-2 97 0,1 0 153 15,2-3 39-15,1-3 75 0,3-2 35 0,-1 0-22 16,3 0 78-16,-3 0 36 16,3 0 17-16,0 0 41 0,0 0-58 0,0 2 4 15,3 1 35-15,0 0 186 0,0 2 384 16,5 0-283-16,0 3-183 0,1-1 0 15,4 1 66-15,-1 2-21 0,4-2-65 16,-2 3-55-16,0-1-29 0,-1 2 16 16,-2-2 23-16,-3-2-36 0,0 3-13 15,-2-4-7-15,-3 4-18 0,2 1-4 16,-4 1-10-16,-1 5-174 0,0-3-169 16,-6 3-188-16,0-3 1 0,-5 1 236 15,-1-4-31-15,2-1 44 0</inkml:trace>
          <inkml:trace contextRef="#ctx0" brushRef="#br0" timeOffset="7989.4876">3033-518 133 0,'0'0'176'0,"0"5"-36"0,-1-3 10 16,-2 2 26-16,-3-1-55 0,-1 2 120 16,0 2 146-16,0-1 24 0,-2 1-236 15,1 1-107-15,1 0-13 0,-1-2-10 16,0 1-31-16,0 0-14 0,1 0-25 15,0-1-50-15,0 1-100 0,0 0-83 16,-2-1 8-16,3-1 6 0,1-2-7 0,1-1 72 16,1 0 22-16,-1-2-12 0,3 0-37 15,-1 0-38-15</inkml:trace>
          <inkml:trace contextRef="#ctx0" brushRef="#br0" timeOffset="3699.1351">2669-320 342 0,'-14'-15'238'16,"0"2"95"-16,2 2 803 0,1 3-776 15,3 4-92-15,5 3-46 0,0 1 25 16,1 0-40-16,1 5-109 0,1 6-98 15,3 7-64-15,6 10 64 0,10 13 38 16,3 10 16-16,-1 8 51 0,6 3-29 16,-1 1-3-16,-3-6-1 0,-3-4 1 0,-1-5-20 15,-5-8-22-15,-2-7 4 0,-2-8-20 16,-3-4 4-16,0-6-3 0,-3-5 3 16,-2-2-4-16,-1-4-14 0,-1 0-1 15,0-2-75-15,0-2-79 0,-3 0-111 16,-8 0-164-16,-1-2-130 0,-7-2-63 15,-2-3-29-15,-3 0 116 0,-2-6 196 16,-2 2 339-16,-3-4 127 0,0 2 379 0,-1 3 44 16,-1-3-179-16,4 6 41 0,4-1-22 15,6 1-24-15,6 2-127 0,5-1-33 16,2 4-39-16,3-1-13 0,3 0-91 16,0 3-63-16,0-2-84 0,3-1-30 15,8-2-34-15,7-3 72 0,11-5 63 16,8-7 13-16,7-4-197 0,5-3-170 0,1-6-365 15,-2 0-331-15,-5 1 669 0,-4-3 13 16,-6 2-40-16</inkml:trace>
          <inkml:trace contextRef="#ctx0" brushRef="#br0" timeOffset="3333.7241">2511-172 453 0,'-3'-5'678'0,"3"5"541"16,0-3-1113-16,8 1-106 0,6 2 0 16,3-3 94-16,6-2-13 15,2 2-80-15,3-2 60 0,1 3-61 0,-3-1 0 16,-1 3-58-16,-2-2-181 0,-6-1-218 15,-3-1-100-15,-6 0 150 0,-2 0 127 16,-6 0 6-16,0 2-23 0</inkml:trace>
          <inkml:trace contextRef="#ctx0" brushRef="#br0" timeOffset="8360.2371">2858-508 104 0,'-3'-10'238'0,"0"3"-75"0,0-1 27 16,1 1 80-16,1 1 248 0,-1-1 78 16,-1 3-334-16,2 0-110 0,1 2 32 15,0 2 44-15,0 0-16 0,0 0-39 16,0 0-17-16,0 4-30 0,0 2-126 0,0 2-6 16,0 2-44-16,1 3 50 0,4 5 28 15,1 2 13-15,-1 2-19 0,1-1-3 16,-2 2-18-16,0-2 15 0,0-1-16 15,1-2-1-15,0 0-2 0,-1 0 0 16,4-1 0-16,-2-1 1 0,0-3-14 16,1-2 3-16,-1-4-3 0,0-2-15 15,2-3-4-15,-2 1 9 0,5-3 10 16,-2 0 16-16,3 0 3 0,2-4 32 16,2-2-13-16,-1 1-3 0,1 0-17 15,-1 0-2-15,-1 0 0 0,-1 1-1 16,-1 0 1-16,-1 1 1 0,-2 0 15 0,-1 1-13 15,-2 0-1-15,-3 1 0 0,-1-1 0 16,-2 2-2-16,0 0-36 0,0-2-110 16,0 1-128-16,-6-2-467 0,-4-6-500 0,-2-2 697 15,0-4-58-15</inkml:trace>
          <inkml:trace contextRef="#ctx0" brushRef="#br0" timeOffset="4195.8624">2909-100 146 0,'-1'0'355'16,"-1"3"1498"-16,2-1-1488 0,0 3-191 0,0 3-1 16,0 5 67-16,0 7-5 0,0 6-61 15,0 6-54-15,2 2-39 0,1 1 1 16,0-4-26-16,-1-2-9 0,-1-3-12 16,1-6-35-16,2-6 3 0,-2-2-3 15,-2-7-18-15,1-1-54 0,1-4-122 16,0-1-135-16,-1-7-201 0,4-4-250 15,-1-5-265-15,1-7 381 0,0-5 357 16</inkml:trace>
        </inkml:traceGroup>
        <inkml:traceGroup>
          <inkml:annotationXML>
            <emma:emma xmlns:emma="http://www.w3.org/2003/04/emma" version="1.0">
              <emma:interpretation id="{C1EE4396-CC50-4F6A-B37B-1CCA5639D6C8}" emma:medium="tactile" emma:mode="ink">
                <msink:context xmlns:msink="http://schemas.microsoft.com/ink/2010/main" type="inkWord" rotatedBoundingBox="19189,16165 20709,15996 20847,17236 19327,17405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3.9373E6">4465-126 879 0,'-2'3'2045'0,"2"-3"-1649"16,0 0-230-16,0 0 11 0,7 0-104 16,7-6-57-16,8 1-4 0,7-4 35 0,8-3-6 15,5-1-28-15,5-2 12 0,1-2-12 16,1-1-10-16,-4 3-3 0,-4-1-2 16,-6 4-33-16,-5 1-75 0,-5 3-102 15,-7-1-103-15,-2 1-134 0,-7 2-265 16,-4 1-365-16,-4 0 89 0</inkml:trace>
          <inkml:trace contextRef="#ctx0" brushRef="#br0" timeOffset="3.93627E6">4211 79 3161 0,'4'0'436'0,"-2"3"-376"16,-1 1-9-16,1 1-14 16,1 4 127-16,0 6-20 0,-1 3-34 0,-1 5-26 15,-1 6-34-15,0 3-16 0,0-1-34 16,-4 2-28-16,-1-2-109 0,-1-3-101 16,1-5-236-16,4-6-582 0,-1-9-819 0</inkml:trace>
          <inkml:trace contextRef="#ctx0" brushRef="#br0" timeOffset="3.9371E6">4572-729 2823 0,'-6'0'397'0,"3"0"-333"0,0 7 16 16,3 3-1-16,0 7-12 16,0 6-22-16,0 6 21 0,3 4-19 0,3 1-43 15,-1-2-5-15,4-3 1 0,-3-5-13 16,7-7-9-16,-2-1 3 0,-2-7-3 16,7-1 9-16,-1-3 13 0,7-3 24 0,-1-1 11 15,3-1-13-15,-1 0-3 0,-1-3 0 16,-2-2-6-16,-3 0-13 0,-3 0 1 15,-2 0 0-15,-6 2-1 0,4-1-48 16,-6 0-75-16,-1 1-93 0,-3 2-136 16,0-2-225-16,0 3-550 0,-4 0-97 15</inkml:trace>
          <inkml:trace contextRef="#ctx0" brushRef="#br0" timeOffset="3.9376E6">4895-351 1704 0,'-13'-8'579'15,"3"5"-311"-15,0 1-71 0,6 2 66 0,1 0-13 16,3 4-148-16,0 9-102 0,4 10 3 16,7 8 61-16,5 10 9 0,2 6 69 15,4 4-19-15,4 1-56 0,1 1 11 16,-3-2 26-16,-2-2 43 0,-2-4-32 15,-4-6-62-15,-2-8 40 0,-2-4-37 16,-4-8-7-16,-2-6-47 0,-3-6 10 16,-3-4 10-16,0-3 33 0,0 0 22 0,0 0 37 15,-3-5 9-15,-8-3-123 16,-7-3-71-16,-9-3-113 0,-5-2 67 0,-7-2 21 16,-6-2 25-16,-3 0-13 0,0 0 84 15,1 1 44-15,7 3-42 0,9 6-2 16,12 2 0-16,7 3 46 0,9 2-46 15,3 2-107-15,3-3-65 0,14-3 9 16,6-3 163-16,11-9-3 0,10-5 3 16,4-5-141-16,5-4-382 0,-2-3-103 15,-2 3-848-15</inkml:trace>
          <inkml:trace contextRef="#ctx0" brushRef="#br0" timeOffset="3.93684E6">4569-907 2622 0,'0'1'963'0,"0"-1"-963"0,0 0-13 15,3 0 13-15,5 0 17 0,1 0-16 0,5 2 0 16,3-2 37-16,7 2 0 0,-1-1-15 16,5-1-1-16,-2 0 2 0,-2 0-24 15,0 0-2-15,-5 2-14 0,-4 1 16 16,-2 0 13-16,-4 2 15 0,-4 2-15 15,-2 3-10-15,-3 6 47 0,0 5 7 16,-5 6-19-16,-6 3-26 0,-4 4-12 16,-1 2-21-16,1 0-23 0,-2 0-57 0,3-6-44 15,3-4 79-15,3-8 40 16,2-6 25-16,3-7-11 0,3-4-11 0,0-1-2 16,0 0 9-16,8-2 16 0,1-1 37 15,2-2 30-15,3-3-7 0,1 1-22 16,2 1-7-16,0-4-27 0,0 5-2 15,-3-3-2-15,0 3-13 0,-1 0-31 0,-4 0-143 16,-1 2-206-16,-4 0-290 0,-2-1-614 16</inkml:trace>
          <inkml:trace contextRef="#ctx0" brushRef="#br0" timeOffset="3.93825E6">5194-589 2068 0,'0'-3'1225'0,"0"3"-866"0,0 0-208 16,0 0-6-16,0 5-42 0,0 1-103 15,2 3 16-15,1 4-16 0,8 8 40 16,1 2 20-16,-1 5-32 0,3-3-27 16,-2-4-1-16,1-3-19 0,-3-3-9 0,0-7 12 15,4 0 15-15,-2-5-11 0,2-1 9 16,2-2 3-16,2 0 1 0,1-6 10 15,4-3-11-15,-1-2-15 0,-1-4-7 16,1 2-72-16,-1-3-63 0,1-1-64 16,-4-1-97-16,2-2-66 0,-1 0-125 15,-2 0-111-15,-1 1-353 0,-3 0 543 16,0-1 44-16</inkml:trace>
        </inkml:traceGroup>
        <inkml:traceGroup>
          <inkml:annotationXML>
            <emma:emma xmlns:emma="http://www.w3.org/2003/04/emma" version="1.0">
              <emma:interpretation id="{B69C3A45-D9DF-4333-A393-7E8E7EAE9B62}" emma:medium="tactile" emma:mode="ink">
                <msink:context xmlns:msink="http://schemas.microsoft.com/ink/2010/main" type="inkWord" rotatedBoundingBox="20399,16841 21032,16770 21107,17448 20474,17518"/>
              </emma:interpretation>
              <emma:one-of disjunction-type="recognition" id="oneOf3">
                <emma:interpretation id="interp3" emma:lang="x-none" emma:confidence="0">
                  <emma:literal>冖</emma:literal>
                </emma:interpretation>
                <emma:interpretation id="interp4" emma:lang="x-none" emma:confidence="0">
                  <emma:literal>叮</emma:literal>
                </emma:interpretation>
                <emma:interpretation id="interp5" emma:lang="x-none" emma:confidence="0">
                  <emma:literal>仃</emma:literal>
                </emma:interpretation>
                <emma:interpretation id="interp6" emma:lang="x-none" emma:confidence="0">
                  <emma:literal>勹</emma:literal>
                </emma:interpretation>
                <emma:interpretation id="interp7" emma:lang="x-none" emma:confidence="0">
                  <emma:literal>冂</emma:literal>
                </emma:interpretation>
              </emma:one-of>
            </emma:emma>
          </inkml:annotationXML>
          <inkml:trace contextRef="#ctx0" brushRef="#br0" timeOffset="3.93893E6">5321-154 2465 0,'-11'7'422'0,"4"1"-338"0,-1 0 73 15,3 5 101-15,5 2-89 0,0-2-81 16,0 0-9-16,0 2-6 0,5-2-17 16,3 0-21-16,1-1-34 0,0-2-1 15,2-3-25-15,5-3 11 0,1-1 14 16,4-3 16-16,7-3 28 0,5-8-6 16,3-2-4-16,3-5-3 0,0-1-5 15,2 1-26-15,-2 0-2 0,0 4-23 16,-3 2 23-16,-2 2-16 0,-3 0-8 15,-5 2-21-15,-3 2 0 0,-4 1 19 0,-5-2 3 16,0 2-13-16,-5-2-31 0,-1-1-1 16,-3-1 61-16,-1 1 9 0,-1-1 53 15,-3 1 4-15,2-2 9 0,-2 5 13 0,0 1 12 16,0 3 22-16,0 1 11 16,0 5-5-16,0 7-94 0,0 9-25 0,0 15-22 15,8 23 3-15,4 30 7 0,5 24-122 16,-3 10-233-16,0-6-794 0,-11-14-1367 15</inkml:trace>
        </inkml:traceGroup>
        <inkml:traceGroup>
          <inkml:annotationXML>
            <emma:emma xmlns:emma="http://www.w3.org/2003/04/emma" version="1.0">
              <emma:interpretation id="{861FA0E7-B4A5-49C9-8AFC-2CE39296872A}" emma:medium="tactile" emma:mode="ink">
                <msink:context xmlns:msink="http://schemas.microsoft.com/ink/2010/main" type="inkWord" rotatedBoundingBox="20483,16189 20784,16155 20864,16875 20563,16909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 timeOffset="3.93859E6">5410-770 2392 0,'-19'-28'708'15,"5"9"-491"-15,5 11-32 0,6 5 121 16,1 3-51-16,2 0-134 0,0 5-121 16,0 7-18-16,6 7-45 0,5 12 63 15,5 11 16-15,1 11 2 0,4 8-18 16,0 1 0-16,-3 2-16 0,0-2 15 15,-6-6 0-15,1-3-109 0,-6-6-113 16,0-4-39-16,-4-8-159 0,-2-6-109 0,-1-6-554 16,0-10-338-16</inkml:trace>
          <inkml:trace contextRef="#ctx0" brushRef="#br0" timeOffset="3.9384E6">5668-687 474 0,'4'-15'1224'0,"-1"5"-730"15,-1 3-83-15,-2 6 74 0,0 1 3 16,0 0-94-16,0 3-85 0,0 1-92 15,0 0-97-15,0 3-86 0,0 4-34 16,0 5 0-16,0 6 13 0,0 5-13 16,0 2-17-16,1-3 16 0,1 0 1 15,-1-1-12-15,1-4-4 0,-2-1-52 0,0-4-80 16,0-2-57-16,0-3-67 0,0-1-202 16,0-3-266-16,-5-2-646 0,-2-2 62 15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9:26.9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C34FDF-0B5F-4613-ADB0-958F2D8880BE}" emma:medium="tactile" emma:mode="ink">
          <msink:context xmlns:msink="http://schemas.microsoft.com/ink/2010/main" type="writingRegion" rotatedBoundingBox="5362,11854 5480,14553 3376,14645 3258,11946"/>
        </emma:interpretation>
      </emma:emma>
    </inkml:annotationXML>
    <inkml:traceGroup>
      <inkml:annotationXML>
        <emma:emma xmlns:emma="http://www.w3.org/2003/04/emma" version="1.0">
          <emma:interpretation id="{14D9E4A8-AD86-437F-AA21-23E2D4CA66CD}" emma:medium="tactile" emma:mode="ink">
            <msink:context xmlns:msink="http://schemas.microsoft.com/ink/2010/main" type="paragraph" rotatedBoundingBox="5444,11936 5321,14443 4265,14391 4389,118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CEC405-DC78-43EA-8BF8-72C33C48D497}" emma:medium="tactile" emma:mode="ink">
              <msink:context xmlns:msink="http://schemas.microsoft.com/ink/2010/main" type="line" rotatedBoundingBox="5444,11936 5321,14443 4265,14391 4389,11884"/>
            </emma:interpretation>
          </emma:emma>
        </inkml:annotationXML>
        <inkml:traceGroup>
          <inkml:annotationXML>
            <emma:emma xmlns:emma="http://www.w3.org/2003/04/emma" version="1.0">
              <emma:interpretation id="{61475B64-AA1A-4E04-A4AA-CC4643668B5E}" emma:medium="tactile" emma:mode="ink">
                <msink:context xmlns:msink="http://schemas.microsoft.com/ink/2010/main" type="inkWord" rotatedBoundingBox="5444,11936 5396,12917 4471,12871 4520,11891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4014-645 686 0,'-1'2'2347'0,"1"-1"-1980"15,0-1-272-15,0 3-9 0,1 3-64 16,9 0-19-16,3 7 32 0,0 4 32 16,6 0 5-16,-6 3 4 0,5-2-42 15,-8 1-12-15,0-4 13 0,1 1-4 16,-7-2-31-16,4-6-21 0,-5-2-83 16,2-2-113-16,-2-4-155 0,1 0-238 15,-2-2-446-15,0-8-335 0</inkml:trace>
          <inkml:trace contextRef="#ctx0" brushRef="#br0" timeOffset="225.7144">4061-642 2630 0,'-6'-10'334'16,"4"2"-231"-16,2 2 22 0,3 0-68 15,10-2-25-15,2 0 19 0,8-3-10 16,5 0 1-16,3-1 2 0,3 1-18 16,0 2 12-16,-3 4-36 0,-3 1-1 15,-4 4 0-15,-6 0 15 0,-2 3 0 16,-4 3 9-16,-1 6-3 0,-10 3 26 15,1 4 9-15,-2 8-7 0,-5 3 32 16,-12 7-81-16,-4 3-1 0,-3 3-31 16,-4-2-105-16,-1-2-41 0,3-4 49 15,4-11-172-15,8-4-85 0,0-12 0 0,8-6-102 16,3-2-66-16,3-10-99 0,0-10 42 16</inkml:trace>
          <inkml:trace contextRef="#ctx0" brushRef="#br0" timeOffset="512.4154">4250-559 1157 0,'5'-13'453'0,"-1"6"12"15,-4 6-5-15,0 1-141 0,0 0-101 16,0 8-36-16,0 4-95 0,-3 6 5 16,0 10 35-16,-6 4-26 0,1 3 6 0,0-1-66 15,2-3-19-15,4-4-18 0,2-6-4 16,0-4-11-16,0-3-17 0,8-3 6 16,5-3-7-16,5-2 7 0,7-6 22 15,8 0 37-15,5 0-12 0,4-3 24 16,3-2-47-16,5-4 39 0,-4 4-41 15,1 0 0-15,0-1 6 0,-1 1 13 16,-1 0 3-16,-3-2-10 0,-8 2 10 16,-3-3 41-16,-7 2 0 0,-6-4 30 0,-2 5 19 15,-12-3 22-15,-1 1 11 0,-3-2 49 16,-1-5 76-16,-12-9-167 0,-5-6-103 16,-7-6-97-16,-8-6-118 0,-2-5-31 15,-9-2-151-15,3-4-286 0,3-4-787 0,9 2-530 16</inkml:trace>
          <inkml:trace contextRef="#ctx0" brushRef="#br0">4050-1165 1899 0,'-11'-36'544'0,"0"6"-363"0,3 10-29 0,2 5 53 15,5 9 23-15,1 6-40 0,0 0-71 16,0 0-117-16,0 8 0 0,6 6 0 16,5 5 51-16,1 9-26 0,2 5 23 15,0 3-10-15,-2 2 9 0,-2-3-29 16,-1-5-18-16,-3-3 0 0,0-4-57 15,-2-7-126-15,-1-5-126 0,0-5-189 16,1-3-508-16,-2-3-466 0</inkml:trace>
          <inkml:trace contextRef="#ctx0" brushRef="#br0">4158-1187 653 0,'2'-3'1852'0,"0"1"-1620"0,-2 2-148 16,0 0 48-16,0 0-81 0,0 0-48 15,1 0 39-15,1 0-4 0,1 0-3 16,4 2 17-16,0-2 11 0,4 2-31 0,-1-2-32 16,3 1 0-16,2-1 26 0,2 0 15 15,-1 0-37-15,2-3-1 0,1 0 16 16,-3-2-19-16,-2-2-38 0,-4 4-13 16,-5 0-17-16,-3 3-2 0,-2 0 9 15,0 0 16-15,0 0 45 0,0 0 0 16,-2 3 45-16,0 0-22 0,-7-1 2 15,1 4-22-15,-2 1-3 0,-3 3 0 16,-1 0 0-16,-1 5-122 0,2-2 73 0,2 0 49 16,-3 0 32-16,5-1 13 0,3-3 6 15,-3-2-6-15,6 0 25 0,1-1 3 16,2-5-18-16,0 0-14 0,0 0-41 16,6-1-33-16,5 3 33 0,5 3 45 15,2-3-1-15,5 2-28 0,-2-2-15 16,0 2 28-16,-1-2-15 0,-2 0-14 15,-3-1-112-15,-3 1-127 0,-4 1-92 0,0 3-237 16,-8 2-537-16</inkml:trace>
        </inkml:traceGroup>
        <inkml:traceGroup>
          <inkml:annotationXML>
            <emma:emma xmlns:emma="http://www.w3.org/2003/04/emma" version="1.0">
              <emma:interpretation id="{68D81D33-7C8C-4C12-980C-BEF6B13C66E1}" emma:medium="tactile" emma:mode="ink">
                <msink:context xmlns:msink="http://schemas.microsoft.com/ink/2010/main" type="inkWord" rotatedBoundingBox="5211,13555 5168,14436 4265,14391 4308,13511"/>
              </emma:interpretation>
              <emma:one-of disjunction-type="recognition" id="oneOf1">
                <emma:interpretation id="interp1" emma:lang="x-none" emma:confidence="0">
                  <emma:literal>我</emma:literal>
                </emma:interpretation>
                <emma:interpretation id="interp2" emma:lang="x-none" emma:confidence="0">
                  <emma:literal>过</emma:literal>
                </emma:interpretation>
                <emma:interpretation id="interp3" emma:lang="x-none" emma:confidence="0">
                  <emma:literal>@</emma:literal>
                </emma:interpretation>
                <emma:interpretation id="interp4" emma:lang="x-none" emma:confidence="0">
                  <emma:literal>÷</emma:literal>
                </emma:interpretation>
                <emma:interpretation id="interp5" emma:lang="x-none" emma:confidence="0">
                  <emma:literal>三</emma:literal>
                </emma:interpretation>
              </emma:one-of>
            </emma:emma>
          </inkml:annotationXML>
          <inkml:trace contextRef="#ctx0" brushRef="#br0" timeOffset="3666.2923">3800 631 3117 0,'-3'0'484'0,"0"0"-376"16,-2 0 40-16,5 0-148 0,0 5-44 15,0 2-45-15,0 8 89 0,8 6 63 16,-2 4 26-16,5 2-67 0,1 0-7 16,0-5-2-16,3-3-11 0,-4-5 10 15,3-2-12-15,-2-7-15 0,4-3 12 16,-2-2-12-16,3-8 14 0,1-7 0 16,4-3-72-16,-5-5-40 0,2-2-48 15,-1-5-36-15,1 0-1 0,-2 0-20 16,-5-1 48-16,-1 1 110 0,2-2 60 0,-4-1 16 15,-1 1 32-15,3 1-3 0,-7 1 39 16,4 5 21-16,-2 4 8 0,-1 10 8 16,1 1 7-16,-4 8-39 0,1 2-80 15,3 5-9-15,3 7 0 0,4 7 29 16,2 9 37-16,4 8 32 0,-2 7 0 16,-2 5-38-16,-1-1-25 0,-3-1-13 0,-2-6 12 15,-4-9-32-15,-2-6-2 0,0-4-51 16,-3-9-97-16,0-1-109 0,0-6-100 15,-4-5-93-15,-4 0-210 0,-2-3-495 16,-2-7 330-16</inkml:trace>
          <inkml:trace contextRef="#ctx0" brushRef="#br0" timeOffset="3847.3439">4086 539 2226 0,'-19'-26'326'0,"2"6"-78"16,6 9 29-16,5 7-19 15,4 4-80-15,2 5-178 0,2 10-63 0,7 10 63 16,2 12 111-16,5 18-7 0,-4 1-40 15,0 4-17-15,-1-6-46 0,-5-9 37 16,-1 1-23-16,-2-4-15 0,-3-5 0 16,0-6-62-16,0-3-89 0,-3-3-135 15,-5-2-56-15,1-5-96 0,-6-2-229 0,1-4-60 16,-4-4 17-16</inkml:trace>
          <inkml:trace contextRef="#ctx0" brushRef="#br0" timeOffset="4183.0536">3926 1124 1307 0,'-13'0'606'16,"3"2"-243"-16,3 1-65 0,4 1-92 15,3 2-132-15,0 2-45 0,0 4 45 16,3 1 48-16,2-2 18 0,4 1-63 16,2-4-23-16,5-1 0 0,4-4 32 15,2-3 31-15,5 0-25 0,4-7-7 0,4-5-28 16,5-4 12-16,6-5-19 0,-1-4-50 16,3-1 22-16,-6-1-3 0,-1 0-8 15,-7 1-11-15,-5 1-18 0,-1 0-64 16,-5-1-3-16,-1 3 13 0,1 0-23 15,-6 2-9-15,-1 6 34 0,-7 5 49 16,-3 4 21-16,-4 4 35 0,-2 2 60 0,0 0 53 16,0 0 16-16,0 3-57 0,0 6-63 15,0 2-41-15,0 10 32 0,0 6 34 16,4 5-13-16,2 6-32 0,0 1-24 16,3-1-19-16,5 2-3 0,-3-2 7 15,5-1-157-15,-1-1-355 0,5-7-994 16,-4-6-448-16</inkml:trace>
        </inkml:traceGroup>
      </inkml:traceGroup>
    </inkml:traceGroup>
    <inkml:traceGroup>
      <inkml:annotationXML>
        <emma:emma xmlns:emma="http://www.w3.org/2003/04/emma" version="1.0">
          <emma:interpretation id="{D55B1FC3-39C0-430B-A39F-31148FCABBE0}" emma:medium="tactile" emma:mode="ink">
            <msink:context xmlns:msink="http://schemas.microsoft.com/ink/2010/main" type="paragraph" rotatedBoundingBox="4496,11965 4611,14591 3376,14645 3261,120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E9D6CC-6C5B-41CB-9DC3-4B4F963097FB}" emma:medium="tactile" emma:mode="ink">
              <msink:context xmlns:msink="http://schemas.microsoft.com/ink/2010/main" type="line" rotatedBoundingBox="4496,11965 4611,14591 3376,14645 3261,12019"/>
            </emma:interpretation>
          </emma:emma>
        </inkml:annotationXML>
        <inkml:traceGroup>
          <inkml:annotationXML>
            <emma:emma xmlns:emma="http://www.w3.org/2003/04/emma" version="1.0">
              <emma:interpretation id="{A62960A8-8297-4555-9A13-9B6F7351B03B}" emma:medium="tactile" emma:mode="ink">
                <msink:context xmlns:msink="http://schemas.microsoft.com/ink/2010/main" type="inkWord" rotatedBoundingBox="3605,11610 4663,12142 4189,13085 3131,12553"/>
              </emma:interpretation>
              <emma:one-of disjunction-type="recognition" id="oneOf2">
                <emma:interpretation id="interp6" emma:lang="x-none" emma:confidence="1">
                  <emma:literal/>
                </emma:interpretation>
              </emma:one-of>
            </emma:emma>
          </inkml:annotationXML>
          <inkml:trace contextRef="#ctx0" brushRef="#br0">2768-886 101 0,'0'-4'3413'0,"0"3"-2999"16,0 1-377-16,0 0-35 15,0 0-2-15,2-2-47 0,4 2-51 0,3-3-20 16,8 2 118-16,5-3 32 0,7 1 6 16,4-2 6-16,0-2-28 0,-1 2 2 15,-4-1 4-15,-2 1-6 0,-10 0-16 16,-1 5 0-16,-10 0-22 0,0 0-19 0,-4 0-34 16,-1 5-64-16,0 3 25 15,0 6 47-15,-4 6 19 0,-4 5-47 0,-8 3-100 16,2 0-98-16,-3-3 58 15,3-6 77-15,0-4-17 0,5-5-68 0,5-5 60 16,2-3 53-16,0-1 36 0,2 1-108 16,0-2-225-16,0 1 52 0,2 1 193 15,4-2 55-15,3 0 73 0,4 0 54 16,-2-5 163-16,3 0 167 0,0 0 5 16,0 0-133-16,-2-2-19 0,0 3-89 0,-2-1-65 15,-3 2-6-15,0 1-23 0,-3 2-42 16,-2 0-199-16,-2 2-140 0,0 6 52 15,-3 4-53-15</inkml:trace>
          <inkml:trace contextRef="#ctx0" brushRef="#br0">3102-998 357 0,'-4'6'2536'15,"3"-4"-2226"-15,-1-2-268 0,2 2 76 16,0-2-29-16,0 0-89 0,2 0-56 16,6 0-27-16,6-2 83 0,8 0 32 15,4-2 44-15,5 0-25 0,0-2-3 16,-4 1-32-16,-4 3-1 0,-8-1-2 0,-4 3-13 15,-6 0-19-15,-4 0-3 0,-1 0 9 0,0 5-6 16,-1 5-41-16,-10 7 57 0,-5 8-39 16,-4 5 36-16,-3 5-102 0,1-1 72 15,-2 1-28-15,3-8-12 0,4-4-30 16,5-5 48-16,4-6-6 0,4-2 16 16,2-5-78-16,2-2-80 0,0 0 18 15,0 0 110-15,6-1 49 0,2 4 26 16,3 0 2-16,0 0-41 0,3 3 42 15,3 4 67-15,4 3 59 0,-4 2 16 16,5 7-84-16,0 0 0 0,-5 1 30 0,1 2 5 16,0 0-45-16,-5-3-35 15,0-2 19-15,-2-5-19 0,-7-3-13 0,1-4-48 16,-2-4-168-16,-3-4-175 16,0-3-373-16,0-2-602 0</inkml:trace>
          <inkml:trace contextRef="#ctx0" brushRef="#br0">3225-661 2538 0,'-8'-10'329'0,"0"2"-275"16,7 4 136-16,1 1-59 0,0 3-92 15,9-3-37-15,2-1-1 0,7-4 50 16,4-1 22-16,7-3-44 0,4-1 1 16,4 0-30-16,-3 1 0 0,-3 2-13 15,-1 2 10-15,-7 3 0 0,-3 1 1 16,-3 3-24-16,-4 1-6 0,-4 0-15 15,-1 5-27-15,-5 5-28 0,-2 3 6 0,-1 5-16 16,0 3-68-16,-3 1-56 16,-5 5-90-16,-1 0-302 0,0-4-144 0,1-3-27 15</inkml:trace>
          <inkml:trace contextRef="#ctx0" brushRef="#br0">3490-567 701 0,'-7'1'684'16,"3"1"-127"-16,2-2-90 0,1 0-83 0,1 0-50 15,0 0-76-15,0 0-77 0,0 4-105 16,0 2-60-16,0 4 19 0,0 9-16 15,0 5 50-15,0 5 13 0,0 6 69 16,0-2-76-16,-3-3-50 0,1-2 3 16,-1-4-28-16,1-2 2 0,1-2-2 15,1-3 0-15,-2 1-19 0,1-3-59 16,1-1-107-16,0-1-112 0,0-6-142 16,0-1-289-16,0-6-562 0</inkml:trace>
          <inkml:trace contextRef="#ctx0" brushRef="#br0">3474-317 367 0,'0'-2'2073'0,"0"2"-1557"0,0 0-241 16,0 0-7-16,0 0-78 0,2 0-61 15,-1 0-47-15,2 0-82 0,5 0-69 16,1 0-60-16,13 3 129 0,3 0 19 16,6 1 41-16,5 0 28 0,-5 0-69 0,-7-1-6 15,0-1-1-15,-4-1-9 0,-3 1 13 16,-2 0 0-16,-2 1-4 0,-2-1-12 15,-7 0-24-15,2 1-95 0,-4-2-169 16,0 1-245-16,-2-2-458 0,0 2-541 0</inkml:trace>
          <inkml:trace contextRef="#ctx0" brushRef="#br0">3823-1188 24 0,'-3'-2'3076'16,"3"2"-2608"-16,0 0-412 0,0 0-56 15,0 5-44-15,5 4-80 0,1 10 124 16,5 7 35-16,5 10 41 0,2 7 41 16,-1 6-91-16,3 0 37 0,-7-2-29 15,-1-5-33-15,-1-5-1 0,-2-5 0 16,-2-7-12-16,-1-4-127 0,2-5-109 16,-4-6-186-16,4-6-253 0,1-4-459 15,1-10 46-15</inkml:trace>
        </inkml:traceGroup>
        <inkml:traceGroup>
          <inkml:annotationXML>
            <emma:emma xmlns:emma="http://www.w3.org/2003/04/emma" version="1.0">
              <emma:interpretation id="{795C62B7-F694-4471-A6E3-4A858A137829}" emma:medium="tactile" emma:mode="ink">
                <msink:context xmlns:msink="http://schemas.microsoft.com/ink/2010/main" type="inkWord" rotatedBoundingBox="4158,13474 4207,14609 3464,14641 3414,13506"/>
              </emma:interpretation>
              <emma:one-of disjunction-type="recognition" id="oneOf3">
                <emma:interpretation id="interp7" emma:lang="x-none" emma:confidence="1">
                  <emma:literal/>
                </emma:interpretation>
              </emma:one-of>
            </emma:emma>
          </inkml:annotationXML>
          <inkml:trace contextRef="#ctx0" brushRef="#br0" timeOffset="2809.9223">3240 536 962 0,'-19'-3'745'0,"4"0"-412"0,4 3-139 16,5 0 59-16,4 0-47 0,2 0-206 16,0 6-9-16,0 5 9 0,2 6 65 15,3 3 51-15,2 2-39 0,1 1-45 0,3-2-29 16,3-4 29-16,3-2-7 0,2-5-24 16,2 0 17-16,2-4 1 0,2-2 4 15,2-1 9-15,-6-2-7 0,0-1-9 16,-4 0-16-16,-3 0-13 0,-5 0-63 15,0 0-37-15,-6 0-60 0,-3 0-127 16,0 5-225-16,-1 5 4 0,-10 5-10 16,-5 5-114-16</inkml:trace>
          <inkml:trace contextRef="#ctx0" brushRef="#br0" timeOffset="2600.9432">2914 396 1910 0,'-2'4'1551'0,"2"-3"-1424"0,0-1-127 0,0 0-114 15,3 0 51-15,11 0 50 0,8 0 13 0,11 0 121 16,5-1-7-16,9-4-20 15,3-5-21-15,-2 2-16 0,2-4-54 0,-8 2 41 16,-2-1-42-16,-6 3 20 0,-6 1-19 16,-5 1 0-16,-6 4-3 0,-9 2-31 15,-3 0-26-15,-4 0 7 0,-1 6 2 16,0 8 48-16,-4 5 0 0,-6 9 60 16,-8 8-19-16,-6 2-41 0,1 6-88 15,-5-3 57-15,-1-3 2 0,4-5 4 16,6-7-7-16,7-8 7 0,7-6-4 15,5-7-34-15,0-4-58 0,5-1 18 0,7 0 103 16,7 0 32-16,4-3-6 0,1-4 6 16,-1-2-32-16,0-2-29 0,-3-1-99 15,-4 0-115-15,-2 1-49 0,-8-1-83 16,-3 4-87-16,-3 1-117 0,0 1-190 16</inkml:trace>
          <inkml:trace contextRef="#ctx0" brushRef="#br0" timeOffset="3295.0876">3403 860 1598 0,'-5'-3'508'0,"-1"1"-265"0,3 2-24 16,1 0-38-16,2 2-123 0,0 8-58 16,10 8 0-16,1 9 83 0,6 9 36 0,4 9-3 15,4 6-14-15,1 1-32 0,2 1-32 16,0-2 10-16,-1-3 3 0,-7-3 38 16,-2-5-7-16,-2-6 16 0,-4-6-13 15,-2-7 7-15,-4-6-29 0,-2-7-32 16,-4-4-6-16,0-1 25 0,0-3 28 15,0 0 0-15,0 0 12 0,-6 0 16 0,-6 0-106 16,-8-3-6-16,-7-5-175 0,-7-2 0 16,-5-3 69-16,-1-1 55 0,-6-2 29 15,2 0 17-15,2 1 11 0,8 2 54 16,9 3 2-16,8 3 32 0,11 2 3 16,2 1-13-16,4 2-78 0,0-2 0 15,9-1-63-15,3-6-15 0,13-7 75 16,11-7-16-16,9-8-3 0,4-6-15 0,6 0-136 15,-3-1-248-15,-4 3-78 16,-4 1-490-16,-7 2-72 0</inkml:trace>
          <inkml:trace contextRef="#ctx0" brushRef="#br0" timeOffset="2984.7612">3038 1207 2002 0,'-3'6'628'16,"3"-5"-342"-16,0-1-199 0,0-1 9 15,3-6-16-15,9-2-61 0,7-6 35 0,9-5-3 16,5-6-19-16,9-4-29 0,4 1-3 16,-4-1 0-16,3 1 0 0,-9 4-12 15,-2 0-36-15,-5 5-109 0,-4 4-86 16,-9 2-157-16,-4 3-220 0,-7 3-390 16,-4 0 198-16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19:20.2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3A7F94-2321-4AE7-A42F-DBE1D3F2874D}" emma:medium="tactile" emma:mode="ink">
          <msink:context xmlns:msink="http://schemas.microsoft.com/ink/2010/main" type="writingRegion" rotatedBoundingBox="242,12811 3534,11996 3820,13151 528,13966"/>
        </emma:interpretation>
      </emma:emma>
    </inkml:annotationXML>
    <inkml:traceGroup>
      <inkml:annotationXML>
        <emma:emma xmlns:emma="http://www.w3.org/2003/04/emma" version="1.0">
          <emma:interpretation id="{7BD2C3C7-836F-43AC-9FE5-8D87535764C7}" emma:medium="tactile" emma:mode="ink">
            <msink:context xmlns:msink="http://schemas.microsoft.com/ink/2010/main" type="paragraph" rotatedBoundingBox="242,12811 3534,11996 3820,13151 528,139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BC3C96-B178-41F5-9671-8EAC40ECA2DD}" emma:medium="tactile" emma:mode="ink">
              <msink:context xmlns:msink="http://schemas.microsoft.com/ink/2010/main" type="line" rotatedBoundingBox="242,12811 3534,11996 3820,13151 528,13966"/>
            </emma:interpretation>
          </emma:emma>
        </inkml:annotationXML>
        <inkml:traceGroup>
          <inkml:annotationXML>
            <emma:emma xmlns:emma="http://www.w3.org/2003/04/emma" version="1.0">
              <emma:interpretation id="{DE28EEFF-7B2A-447A-8A24-09BCD849B35D}" emma:medium="tactile" emma:mode="ink">
                <msink:context xmlns:msink="http://schemas.microsoft.com/ink/2010/main" type="inkWord" rotatedBoundingBox="242,12811 3534,11996 3820,13151 528,13966"/>
              </emma:interpretation>
            </emma:emma>
          </inkml:annotationXML>
          <inkml:trace contextRef="#ctx0" brushRef="#br0">325 58 2955 0,'0'-12'342'0,"0"2"-202"0,-5 4 177 0,-3 1-60 16,2 0-63-16,-3 0-48 15,-2 0-40-15,-1-1-14 0,-2 4 7 0,-5 0 30 16,-1 2-70-16,1 4-59 0,-7 4-17 15,1 3-75-15,-3 6-37 0,2 4 18 16,1 4-16-16,5 3 30 0,1 3 35 0,9 0 18 16,6-2-43-16,3 1-20 0,1-3 85 15,3-2-6-15,6-3-44 0,4 1 47 16,2-5-35-16,4 0 38 0,-2-3-38 16,3-2 31-16,3-3-37 0,-3 3 12 15,1-6 22-15,0 2 32 0,-4-2 45 16,-1-2-43-16,-5 1 0 0,-5-2 1 15,-1-3 16-15,-1 1 16 0,-4 0 25 16,0-1 38-16,0 2 37 0,-4 1 28 16,-3 1 25-16,1 1-2 0,-3 6-38 15,-5-1-15-15,0 7-78 0,-6 5-53 0,-2 2-2 16,0 1-17-16,-4-3-8 0,4-2-9 16,1-1-3-16,2-2-74 0,2-5-62 15,3-3-60-15,3-2-280 0,3-8-301 0,5-4-507 16,3-13-168-16</inkml:trace>
          <inkml:trace contextRef="#ctx0" brushRef="#br0" timeOffset="401.0423">285-417 2181 0,'0'-11'372'16,"0"4"-246"-16,0 6 22 0,0 1-3 15,0 0-36-15,0 5-109 0,0 11-45 0,4 10 45 16,2 18 164-16,2 24-46 0,5 33-35 16,1 23-26-16,-1 2 32 0,-2-11-45 15,-6-20 51-15,1-23-69 0,-3-16-23 16,0-11 63-16,-1-18-53 0,-1-4 62 16,1 2-9-16,3-4-66 0,-2-2-25 15,-2-10-3-15,1-7 28 0,-1-2 31 0,1 0 44 16,0-5-18-16,-1-3-45 0,1-5-12 15,2-10-33-15,1-7 20 0,7-8-2 16,-1-9 13-16,5-3-14 0,-4 3-9 16,5 1 25-16,-4 8 0 0,-1 7-3 15,0 7 3-15,1 7 0 0,-2 4-1 16,-5 8-1-16,-3 4 1 0,3 1-53 16,-1 0-40-16,6 6-20 0,-2 7 114 15,11 5 6-15,-1 5-5 0,2 7 29 16,3 3-8-16,-6 1-22 0,2-1-22 15,2-2-92-15,-5-6-162 0,2-4-310 0,-1-8-152 16,1-8-307-16</inkml:trace>
          <inkml:trace contextRef="#ctx0" brushRef="#br0" timeOffset="724.5234">938 229 178 0,'9'-24'1601'0,"-4"2"-1259"0,1 3 36 16,-4 2-42-16,-2 1 109 15,0 2-86-15,0 1-126 0,-8-1-41 0,2 3 51 16,-4 3-48-16,4 3-34 0,-6 3-57 15,-1 0-24-15,1 2-80 0,-1 0-22 16,1 7-17-16,-3 5-38 0,4 6-142 16,-3 8 30-16,5 5 64 0,3 2 63 15,5 2-13-15,1-6 9 0,0-6 41 16,4-4-35-16,4-7 22 0,-3-4-18 0,5-6-23 16,-6 0-26-16,4-2 58 0,1 0 34 15,4-8 11-15,1-4-55 0,3-5 3 16,-3-5-29-16,1-5-15 0,-2 1 46 15,1-1-56-15,-8 6 108 0,1 7 18 16,-3 2 52-16,-3 9 20 0,-1 3 53 16,0 0-10-16,0 0-57 0,0 2-41 15,0 5-35-15,0 2-1 0,-1 6-34 0,1 5 35 16,0 4 0-16,6 2-57 0,6 1-95 16,5-4-215-16,5-4-730 0,4-5-218 15</inkml:trace>
          <inkml:trace contextRef="#ctx0" brushRef="#br0" timeOffset="1186.2538">1493 49 1825 0,'0'-19'520'0,"0"-1"-232"16,-6 1 56-16,-4-3 40 0,-5 3-32 16,-4-3-185-16,-2 3-20 0,-3 3 6 15,-1 3-19-15,-1 6-50 0,4 3 9 16,-4 4-56-16,4 2 39 0,-1 9-76 15,3 9-133-15,-2 8-84 0,5 8 52 16,5 5 61-16,7 2 29 0,5-1-26 16,2-3 23-16,10-7 56 0,4-8-7 0,-2-9 7 15,3-4 9-15,-2-6 13 0,1-5 41 16,-1 0 7-16,1-9-26 0,-1-6 31 16,2-10 48-16,0-8-13 0,0-9-22 15,2-7-66-15,-5-4-21 0,3-3 21 0,-5 0-44 16,-1-1 42-16,0-2-63 0,-5 1 64 15,-3-1-20-15,-3-2 18 0,-3-9-28 16,-3 9 31-16,-5 4 2 0,3 7 20 16,2 16-4-16,2 5-14 0,2 4 27 15,0 11 13-15,1 6 59 0,-1 4-9 16,-1 4-19-16,2 0-75 0,-2 8-10 16,-1 10-136-16,3 13 2 0,-2 13 142 15,1 24 2-15,2 24 9 0,0 27 47 16,0 8-21-16,2-7-16 0,4-17 18 15,5-23-34-15,-2-20 12 0,4-17-15 0,-1-13-72 16,2-5 6-16,5 1-91 0,5 1-206 16,6-3-177-16,-1-11-257 0,-2-10-621 15,-1-7 690-15</inkml:trace>
          <inkml:trace contextRef="#ctx0" brushRef="#br0" timeOffset="1518.924">1722 18 3260 0,'-1'0'476'0,"1"0"-394"0,0 0 28 16,3 0 3-16,0 0-66 0,2-1-47 15,2-1-23-15,4 0-99 0,2-1 84 16,8-3 38-16,1-3 119 0,3-4-31 16,0-2-26-16,-4-1-6 0,-5-2 3 0,-2-1-18 15,-5-3-41-15,-1-4 34 0,-4 1-34 16,1 0-13-16,-5 3 10 0,0 3-6 15,-11 5 9-15,0 3 23 0,-4 3 42 16,-2 4-37-16,-2 2 5 0,1 0-32 16,-2 2 29-16,4 2 19 0,7 3-49 15,1 7-136-15,6 1-66 0,2 8 21 0,0 8 137 16,7 6 44-16,3 4 11 0,3 2 48 16,2 0-57-16,1-3-2 0,-1-7-9 15,1-6-22-15,1-6-161 0,0-6-89 16,3-5-181-16,-3-8-159 0,2-1-77 15,-2-13-76-15,1-8-235 0</inkml:trace>
          <inkml:trace contextRef="#ctx0" brushRef="#br0" timeOffset="1797.43">2077-147 1400 0,'-1'-15'1077'0,"-5"3"-777"0,1 6-37 16,2 2 9-16,1 4-46 0,2 0-119 16,0 3-107-16,3 8-111 0,7 5 111 15,1 7 114-15,1 5 44 0,2 3-82 16,-2-1 27-16,-2 1-21 0,-3-8-35 15,1-5-1-15,-5-5-24 0,-1-7-21 16,-2-6 49-16,1 0 40 0,-1 0 28 0,0-6 40 16,2-4-26-16,-1-7-61 15,4-13 30-15,0-12-62 0,2-9-38 16,3-7 0-16,-3-3 0 0,0 2 29 0,4 4-30 16,-5 6-25-16,6 7-12 0,5 10 31 15,0 8-104-15,7 9-19 0,0 7 61 16,4 6-62-16,3 2-37 0,2 15-2 15,1 8 44-15,-3 6-95 0,-4 10-210 16,-4 5-824-16,-11 3-822 0</inkml:trace>
          <inkml:trace contextRef="#ctx0" brushRef="#br0" timeOffset="3680.9585">2741-428 1611 0,'-12'8'410'0,"1"-2"-189"15,8-5 50-15,3 0 7 0,0-1-60 16,0 0-125-16,5 0-93 0,6-3 19 15,7-5 42-15,9-4 60 0,5 0-6 16,8-4-23-16,-4-1-57 0,1-2-3 16,-6 3-20-16,-4-1 4 0,-3 1 3 15,-7 5-19-15,-3-1-35 0,-1 2-66 0,-4 2-103 16,-1 5-109-16,-5-2-51 0,-3 5-14 16,0 0 73-16,0 0 80 0,-2 0 88 15,-2 2 75-15,-4 2 59 0,3 1 3 16,4 2 59-16,-1 2 25 0,2 5-9 15,2 5-73-15,9 8 158 0,4 9-62 0,7 8 197 16,-2 7-153-16,6 4 55 0,2-2-39 16,0 0-48-16,-3-4 21 0,0-6-48 15,-8-5 39-15,-2-9 21 0,-1-8-6 16,-3-8-77-16,-6-6-15 0,-2-2 9 16,-2-3 28-16,-1-2 53 0,0 0 72 15,0 0 11-15,0-2-22 0,-4-1-17 0,-5-2-10 16,-7-5-169-16,-6-4-68 0,-7-6-160 15,-7-3-69-15,-4-7-13 0,1-1-106 16,2-1-198-16,7 3 183 0,9 1-16 16,4 5-55-16,7 7-267 0,9 1 16 15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0:48.9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A654F8-FEBB-473F-8E9B-177D2D0A278D}" emma:medium="tactile" emma:mode="ink">
          <msink:context xmlns:msink="http://schemas.microsoft.com/ink/2010/main" type="writingRegion" rotatedBoundingBox="2612,1725 5427,1290 5780,3575 2966,4011"/>
        </emma:interpretation>
      </emma:emma>
    </inkml:annotationXML>
    <inkml:traceGroup>
      <inkml:annotationXML>
        <emma:emma xmlns:emma="http://www.w3.org/2003/04/emma" version="1.0">
          <emma:interpretation id="{3527853E-CFC3-41C1-A74A-1F96713D7AEA}" emma:medium="tactile" emma:mode="ink">
            <msink:context xmlns:msink="http://schemas.microsoft.com/ink/2010/main" type="paragraph" rotatedBoundingBox="2612,1725 5427,1290 5780,3575 2966,4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30E590-A283-4FA3-9245-FB8F7D00F3F9}" emma:medium="tactile" emma:mode="ink">
              <msink:context xmlns:msink="http://schemas.microsoft.com/ink/2010/main" type="line" rotatedBoundingBox="2612,1725 5427,1290 5574,2241 2759,2677"/>
            </emma:interpretation>
          </emma:emma>
        </inkml:annotationXML>
        <inkml:traceGroup>
          <inkml:annotationXML>
            <emma:emma xmlns:emma="http://www.w3.org/2003/04/emma" version="1.0">
              <emma:interpretation id="{FEE72AA1-368D-48B5-988A-B4A95A7B04E8}" emma:medium="tactile" emma:mode="ink">
                <msink:context xmlns:msink="http://schemas.microsoft.com/ink/2010/main" type="inkWord" rotatedBoundingBox="2612,1725 5427,1290 5574,2241 2759,2677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558-419 2221 0,'0'-6'450'0,"0"5"-183"0,0 1 21 16,0 0-8-16,0 0-59 0,0 0-72 16,-2 4-62-16,2 2-55 0,0 3-32 15,0 8-75-15,0 9 75 0,3 12 84 16,2 11-24-16,-4 6 18 0,-1 18-28 15,0 11-1-15,-1-8 1 0,-5-6 15 0,1-12-34 16,3-14-18-16,-1 2 9 0,-3 3-20 16,5-6-2-16,-1-8 1 15,2-5-1-15,-1-5 15 0,1-10-15 0,0-2-3 16,0-8 1-16,0-5 2 0,0 0 16 16,0 0 5-16,0-9-18 0,3 0 28 15,0-5 12-15,3-5-9 0,0-7-24 16,3-4-10-16,4-1-53 0,-5-2 51 0,4 7-10 15,0 1-10-15,-4 6 22 0,1 4-25 16,-1 2-4-16,1 3 29 0,-2 1 0 16,0 3-4-16,0 1-11 0,-1 3-4 15,-3 2-9-15,-3 0-31 0,3 4-21 16,3 4 39-16,2 4 41 0,3 4 2 16,-2 2 1-16,4 5 28 0,-1 2-2 15,-3 2-5-15,1 0 17 0,0-1-28 16,0-3-13-16,-1-3-12 0,3-1 9 15,-2-5-31-15,2-6-107 0,2-4-203 0,3-4-304 16,2-6-470-16,1-9-227 0,-2-3 643 16</inkml:trace>
          <inkml:trace contextRef="#ctx0" brushRef="#br0">522 50 1523 0,'0'0'537'0,"2"-4"-164"0,-2 3-15 0,0 1-34 15,0-1 30-15,0 0 6 0,0 1-40 16,0-3-46-16,0 3-9 0,0-3 30 15,0 2-42-15,-2 0-43 0,-1-1-43 16,-3 1-40-16,-2-1-37 0,-3-1-44 16,-1 0-24-16,-2-2-20 0,-3 0 8 15,0 1-10-15,-2-1-20 0,0 2-26 16,-7 0-20-16,1 3 2 0,-3 0-2 16,-1 0-25-16,-1 10-3 0,1 3-28 15,6 0-118-15,4 2 17 0,4-1 106 16,2 3-43-16,2 1 64 0,1 5 50 0,-1 2 12 15,1 3-4-15,6 1-5 0,4-1-31 16,0-2 11-16,12 1-8 0,2-3-1 16,3-2 43-16,3 2 8 0,4-4 21 15,-3-1 37-15,3 0-37 0,-7-6-2 0,-2 0-15 16,-4-6 16-16,-3 0 1 0,-4-3 0 16,1-1 18-16,-3-1 26 0,-2 1 31 15,0-3 24-15,0 1 10 0,0 0-7 16,-4 3 6-16,-6 5 28 0,-1 1-38 15,-6 4-61-15,-2 3-6 0,-6-3 1 16,0-1-32-16,-1-1-21 0,-2-2-13 16,-1-2-30-16,1-3-59 0,5-3-34 15,-2-2-51-15,8-3-51 0,4-7-226 16,9-6-320-16,1-6-501 0,3-8-152 16</inkml:trace>
          <inkml:trace contextRef="#ctx0" brushRef="#br0" timeOffset="386.1204">1119 112 2331 0,'-5'-14'484'0,"-3"-2"-217"15,1-1 23-15,-6 2-29 0,2-3-50 16,-1 3-38-16,-2 0-48 0,2 4-44 16,-4 4 18-16,4 4 87 0,-4 3-112 15,4 0-74-15,-2 10-80 0,0 9-19 16,-1 8 18-16,1 9 29 0,4 5 33 0,1-2-3 16,6 0-18-16,1-3 24 0,2-4 16 15,0-4-2-15,6-5 2 0,2-4-22 16,-2-5 6-16,4-5 1 0,1-3-16 15,1-3 2-15,4-3 29 0,-1-3 21 16,7-5 36-16,-4-6 5 0,2-2-40 16,2-4 28-16,-6-2-49 0,2-2 36 0,-4 1 0 15,0-1-18-15,-4 3-7 0,-3 5-9 16,-2 5 38-16,-2 6 17 0,-3 3-8 16,0 2-16-16,0 0-19 0,0 2 4 15,-2 2-16-15,1 2-3 0,-1 0-68 16,1 6 6-16,-1 4 34 0,1 4 25 0,1 5-12 15,0-1-29-15,1-2-64 0,7-1-139 16,6-2-165-16,3-6-130 0,5-4-486 16,4-6-287-16,0-3 588 0</inkml:trace>
          <inkml:trace contextRef="#ctx0" brushRef="#br0" timeOffset="938.7023">1562 112 1562 0,'0'-11'1293'0,"-4"-1"-1071"16,-6-1 39-16,4-2 76 0,-3-1-79 0,1-1-64 15,-6 0-69-15,0 0-35 0,-1 1-34 16,-1 1-10-16,-4 5 13 0,1 3 9 16,2 3 0-16,2 4-68 0,-2 6-72 15,0 9-52-15,0 13 16 0,0 8 52 16,4 10 12-16,2 7 4 0,7-1 24 16,2-3-21-16,2-6 36 0,2-10-2 15,2-6-22-15,6-10-13 0,-3-8-6 16,4-6 10-16,3-3 34 0,3-4 14 15,5-9 30-15,3-8 72 0,1-9-29 0,5-6-43 16,-3-5-4-16,-3-6-28 0,3-5-12 16,0-2 0-16,0-3-1 0,0 1 0 15,-4 0-15-15,0-1 16 0,-9 3 12 16,-1 1 7-16,-8 1 12 0,-3 6-13 0,-3 5 20 16,0 6 8-16,-6 10-15 0,1 11 31 15,-2 6-13-15,2 6-12 0,2 2 31 16,1 0-68-16,-1 0-7 0,2 5-42 15,-4 8-37-15,0 12 12 0,-7 14 12 16,0 22 40-16,-1 21 22 0,6 18 9 16,-1 2-9-16,8-10-13 0,0-23 13 15,0-20-1-15,6-11 1 0,2-4-40 16,4 0-16-16,2 3-90 0,5-5-170 0,1-6-209 16,5-13-278-16,-2-7-474 0,0-8-2 15</inkml:trace>
          <inkml:trace contextRef="#ctx0" brushRef="#br0" timeOffset="1308.0996">1863 60 3422 0,'-1'0'543'16,"1"1"-414"-16,0 1-83 0,0-2-46 15,6 2-107-15,5 1-56 0,6 0 157 16,9-1 6-16,2-2 63 0,4 0 15 15,-1 0-12-15,0-2-16 0,-7-4-10 16,-1-4 7-16,-3-1 6 0,-4-1 6 16,-2-1 37-16,-2-2 10 0,-1 0-42 15,-8-1-33-15,-2 1 0 0,-1 2 37 0,-3 3-25 16,-11-3-43-16,-1 3-42 0,-8 0 2 16,-4 2 40-16,-2 4 25 0,-2 3-25 15,0 1-40-15,3 1 40 16,5 5 12-16,6 2-12 0,9 2-64 0,-1 8-19 15,4 4 9-15,3 8 50 0,2 5 23 16,0 1-11-16,7 0 11 0,5-2-42 16,3-1 12-16,4-5 15 0,6-2 7 0,-2-3-22 15,5-9-81-15,0-3-76 0,0-9-51 16,0-2-151-16,-2-7-196 0,0-10-24 16,1 0-116-16,-5-5-612 0</inkml:trace>
          <inkml:trace contextRef="#ctx0" brushRef="#br0" timeOffset="1646.3278">2310 2 2055 0,'0'0'469'0,"-2"0"-57"16,0 0-69-16,2 2-143 0,0 5-123 0,0 1-65 15,2 5 77-15,3 5 40 0,1 3 19 16,0 4-26-16,-1 1-37 0,-1-1-14 16,-2-2 4-16,1-5-25 0,-3-3-33 15,2-7-16-15,-2-3 0 0,1-5 21 16,2 0 37-16,-1 0 37 0,-2-2 30 15,1-9 44-15,1-6 84 0,1-10-90 0,2-9-164 16,1-6-24-16,2-7 24 16,-1-1 16-16,3 1 4 0,-1 3-20 0,2 7-15 15,-2 8-9-15,5 3-7 0,0 8 29 16,3 2-16-16,2 7-13 0,1 4 7 16,0 4 21-16,5 3-49 0,3 7 28 15,1 5 8-15,2 5 13 0,0 3-9 16,-1 2-11-16,-6 3 22 0,1-3-66 0,-9-4-376 15,-1-4-827-15,-9-11-1367 0</inkml:trace>
        </inkml:traceGroup>
      </inkml:traceGroup>
      <inkml:traceGroup>
        <inkml:annotationXML>
          <emma:emma xmlns:emma="http://www.w3.org/2003/04/emma" version="1.0">
            <emma:interpretation id="{D22C42FA-0A85-42AC-B516-CFECF51E026B}" emma:medium="tactile" emma:mode="ink">
              <msink:context xmlns:msink="http://schemas.microsoft.com/ink/2010/main" type="line" rotatedBoundingBox="3469,2628 5255,2687 5214,3903 3429,3843"/>
            </emma:interpretation>
          </emma:emma>
        </inkml:annotationXML>
        <inkml:traceGroup>
          <inkml:annotationXML>
            <emma:emma xmlns:emma="http://www.w3.org/2003/04/emma" version="1.0">
              <emma:interpretation id="{31960E18-F4D4-4361-BC7B-00A3BAE96324}" emma:medium="tactile" emma:mode="ink">
                <msink:context xmlns:msink="http://schemas.microsoft.com/ink/2010/main" type="inkWord" rotatedBoundingBox="3469,2628 5255,2687 5214,3903 3429,3843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3364.8352">1026 1248 2107 0,'15'-3'246'0,"2"3"-143"0,7 0 188 16,0 0-73-16,4 1-86 0,2 6-24 16,-2 1-56-16,1 2-4 0,-4 0-10 15,-2 0-20-15,1 3-17 0,-3-3 23 16,-5-1-24-16,-2 2-135 0,-3 0-285 0,-7-1-290 15,-4-1-731-15,0 0 761 0</inkml:trace>
          <inkml:trace contextRef="#ctx0" brushRef="#br0" timeOffset="3011.878">700 1429 2498 0,'-3'0'586'0,"3"-4"-334"0,0 0 75 15,0-3-65-15,8-2-137 0,3-2-78 0,9-4-44 16,9-6-3-16,7-2 2 16,7-2 24-16,7-1 5 0,4 2-31 0,-4 1-21 15,-2 2 21-15,-3 5-4 0,-5 3-27 16,-6 2 28-16,-4 4-9 0,-5-1 11 15,-7 2-18-15,-2 1-38 0,-4 3-87 16,-4-1-105-16,-3 3-225 0,-4 0-131 16,-1 0-115-16,-6 0-328 0,-3 0 277 15</inkml:trace>
          <inkml:trace contextRef="#ctx0" brushRef="#br0" timeOffset="3195.3802">1071 1060 1070 0,'-8'-7'1041'0,"2"2"-779"16,3 3 106-16,1 2 104 0,1 0-169 15,-1 0-139-15,1 6-82 0,-3 3-47 0,0 6-16 16,-1 10 44-16,-7 7 34 0,-1 9-31 16,-2 7 3-16,-1 1-16 0,-1-2 6 15,0 1-28-15,-3-3 2 0,3-6-33 16,3-1 0-16,5-9-47 0,-2-3-62 16,6-8-176-16,4-7-174 0,1-5-545 15,0-6-537-15</inkml:trace>
          <inkml:trace contextRef="#ctx0" brushRef="#br0" timeOffset="2763.1493">979 748 2655 0,'3'-2'312'0,"1"2"-228"15,-4 0-58-15,3 2 15 0,0 1 42 16,-2 3 51-16,2 2 63 0,1 1-4 15,-3 0-26-15,-1 5-26 0,0 3-28 16,-6 4-1-16,-7 4-37 0,-4 4-32 16,-1 5-18-16,-7-4-22 0,5 2 22 15,1-4-25-15,1-2-13 0,7-8 11 16,0-4-16-16,8-9-10 0,3-5-31 16,0 0-38-16,0 0-12 0,8 0 18 15,4-2 82-15,5-1 8 0,3-2 2 16,2-2 1-16,4-1-2 0,-2-2-6 15,0-1-54-15,-2-1-53 0,0-1-82 0,-5-1-56 16,0 2-75-16,-5 0-31 0,-2 3-11 16,-3 0 18-16,-4 3 66 0,-1 1 14 15,-2 0 235-15,0 1 35 0,0-2 240 0,0 0 80 16,0 1-2-16,0 3-2 16,0 2-3-16,0 0-89 0,0 0-93 0,0 0-57 15,3 0-71-15,2 0 0 16,1 6 64-16,3 1-7 0,-3-1-41 0,2 2-3 15,-2 1-3-15,4 1 19 0,-6 1 18 16,1 1 1-16,-2 0-51 0,0 2-163 16,-3-3-344-16,0 3-523 0,-4-1-506 15</inkml:trace>
          <inkml:trace contextRef="#ctx0" brushRef="#br0" timeOffset="3815.6306">1282 1613 1567 0,'1'3'515'16,"-1"2"-123"-16,0 1 55 0,0 6-88 16,-4 6-101-16,-4 1-75 0,-3 4-73 15,2-1-47-15,-5-1-22 0,3-1-21 16,0-4-20-16,3-3-34 0,2-1-73 16,1-4-152-16,2-3-239 0,3-5-621 0,0 0-767 15</inkml:trace>
          <inkml:trace contextRef="#ctx0" brushRef="#br0" timeOffset="3662.4959">1204 1523 1781 0,'0'0'653'0,"0"1"-154"15,0 4-73-15,-1-2-188 0,-4 4-80 16,-1 1-73-16,-4 2-25 0,1 5-26 16,-2 1-9-16,-3-2-25 0,4 5-28 0,0-3-69 15,-2-1-147-15,6-4-214 0,1-4-505 16,5-4-313-16</inkml:trace>
          <inkml:trace contextRef="#ctx0" brushRef="#br0" timeOffset="3521.1237">1120 1404 2162 0,'-4'-2'742'0,"-1"2"-409"0,0 0 62 0,2 0-68 16,0 3-133-16,0-1-103 0,-6 5-91 15,1 3-4-15,-1 4-30 0,-7 6-3 16,4 3 6-16,0-1-88 0,2 2-82 16,2-4-160-16,5-6-217 0,3-3-495 15,0-5-379-15</inkml:trace>
          <inkml:trace contextRef="#ctx0" brushRef="#br0" timeOffset="4142.3253">1438 764 3034 0,'2'1'405'0,"-1"0"-310"16,-1 0 32-16,2 1-92 0,3 1-35 15,-1 2-67-15,7 0 67 0,-2 5 61 0,5 0-17 16,0 1-19-16,2 0-25 0,1 3-41 16,-2-1-241-16,1-2-413 0,-2 1-1351 15</inkml:trace>
          <inkml:trace contextRef="#ctx0" brushRef="#br0" timeOffset="4470.9868">1844 854 128 0,'4'2'2817'0,"-4"1"-2357"16,0-3-130-16,0 1-28 0,0 1-72 15,0-2-71-15,0 4-45 0,-4-1-27 16,-2-1-26-16,-3 3-45 0,-7 3-16 16,-5 5-37-16,-3 3-62 0,-5 4-15 15,-4 3-32-15,-1 0-138 0,2 1 11 0,-1-2-3 16,7-6 117-16,3-1 6 0,4-3 101 15,7-3 50-15,1-2-25 0,5-2 4 16,-1-2 23-16,4-2 23 0,3-1 34 16,0 0 30-16,0 0-27 0,6-1-40 15,5-4-20-15,6-3 0 0,10-3 92 16,4-1 10-16,8-3-23 0,1 1-70 16,0-2-8-16,-1 2-1 0,-5 2 4 15,-5 1-1-15,-2 3-3 0,-5 0-19 0,-5 1-41 16,-3 4-154-16,-8-2-285 0,-3 3-557 15,-3 0-529-15</inkml:trace>
          <inkml:trace contextRef="#ctx0" brushRef="#br0" timeOffset="4755.4064">1544 641 2877 0,'-8'-15'342'0,"3"7"-208"15,2 3 142-15,2 2 8 0,1 3-130 16,0 0-154-16,0 4-47 0,0 5-110 16,4 10 50-16,10 7 107 0,3 12 19 0,7 12 41 15,-3 7-57-15,1 5 25 0,-2 1 57 16,-1-1-35-16,-4-2-22 0,-1-6 7 16,-1-4 15-16,-6-7-28 0,1-7-22 15,-2-8-4-15,0-10 2 0,-2-2 0 16,-3-4-70-16,1-7-81 0,-2-2-115 15,0-1-200-15,0-2-230 0,0-8-431 16,0-4-211-16</inkml:trace>
          <inkml:trace contextRef="#ctx0" brushRef="#br0" timeOffset="4882.4829">1700 1199 68 0,'-3'0'2276'0,"0"0"-1705"16,0 3-184-16,-2 2-56 0,-1 4-142 15,-5 2-76-15,0 3-28 0,-1 2-7 16,-5 4-22-16,3 0-21 0,-1 0-4 15,1 2-31-15,0-3-2 0,1 1-23 0,2-4-75 16,5-3-142-16,3-6-188 0,1-5-608 16,2-2-667-16</inkml:trace>
          <inkml:trace contextRef="#ctx0" brushRef="#br0" timeOffset="5712.6793">1610 1687 345 0,'-3'-2'2801'0,"0"-5"-2356"15,2 0-151-15,1-2-22 0,0-1-138 16,0-5-134-16,7-5-3 0,7-6-62 0,11-2 2 16,5-5 10-16,2-1 7 0,5-2-102 15,2 3-256-15,-3 0-338 0,-4 0-818 16</inkml:trace>
          <inkml:trace contextRef="#ctx0" brushRef="#br0" timeOffset="5329.4532">1731 1342 1551 0,'0'3'1567'0,"0"-1"-1191"15,0 1-53-15,-3 2-72 0,-1 4-139 16,-4 6-59-16,0 3-15 0,-4 2 14 16,1 0-17-16,1 0-20 0,1-4-13 15,1-1 0-15,2-2 0 0,3-3 11 16,-2 1-10-16,1-4-2 0,1-4 1 15,3-1-1-15,0-2-1 0,0 0-28 0,0 0-6 16,0 0-25-16,1 0-38 0,10 0-43 16,0 0 68-16,9 3 72 0,6 2 9 15,4-3 10-15,2 1 18 0,1-2-33 16,-2-1 14-16,-1 0-15 0,-3-1 16 16,-3-4-19-16,-4-2-28 0,0-3-38 0,-8 2-116 15,-1 0-195-15,-1-3-362 0,-7 6-655 16</inkml:trace>
          <inkml:trace contextRef="#ctx0" brushRef="#br0" timeOffset="5540.7055">1824 1257 2409 0,'0'0'422'0,"0"0"-274"0,0 6-23 0,3 2 29 16,1 7 104-16,-3 5-53 0,1 6 6 15,-2 2-51-15,0 0-48 0,0-2-40 16,-3-3-44-16,-5 0-17 0,3-4-10 16,-1 0-2-16,-2-1-8 0,3 0-69 15,-4-2-175-15,3-3-163 0,-3-1-601 0,2-3-785 16,-5-2 1062-16</inkml:trace>
          <inkml:trace contextRef="#ctx0" brushRef="#br0" timeOffset="5037.5852">1778 1166 1768 0,'8'-2'766'0,"-2"2"-611"15,3 0 57-15,0 0-3 0,2 0-139 16,2 0-32-16,-1 2-19 0,4 1 7 0,-4-3 0 16,0 0-4-16,1 2-22 15,-2-2-86-15,-1 1-267 0,-6 2-299 0,-4 0-826 16,0 2 736-16</inkml:trace>
          <inkml:trace contextRef="#ctx0" brushRef="#br0" timeOffset="6283.7842">1908 1207 329 0,'-12'-21'1232'0,"5"4"-838"16,-2 3 31-16,6 4 81 0,0 5-112 16,3-1-98-16,0 3-50 0,0 3-83 15,0 0-82-15,0 0-81 0,1 2-66 16,9 5-66-16,8 1 132 0,7 7 66 0,8 4 25 16,7 3-16-16,3 6 19 0,1 0-10 15,2 1-34-15,-2 1-38 0,-2-2 25 16,-1-2 25-16,0 0-22 0,-4-5-24 15,-4-4 24-15,-2-1 3 0,-7-4-18 16,-3-3-25-16,-8-2 0 0,-2-5 20 16,-6 1-7-16,0-3-13 0,-5 0-26 0,0-2-159 15,0-4-201-15,0-4-316 16,-3-3-1491-16</inkml:trace>
          <inkml:trace contextRef="#ctx0" brushRef="#br0" timeOffset="6065.7456">1978 923 3242 0,'-2'-2'526'15,"2"1"-299"-15,0 1 51 0,0-3-133 16,0 3-101-16,0-1-44 0,2 0-56 15,4-4-25-15,3 2 10 0,4-3 52 16,4 2 7-16,3-1-1 0,-1 0 10 0,-1 0 1 16,-2 2-1-16,-4 0-9 0,-3 2-17 15,-2 1-14-15,-3 0-4 0,2 2 13 16,-4 3-1-16,-1 1 7 0,1 1 28 16,0 5 0-16,-2 4 31 0,0 7 16 15,0 6 10-15,-5 6-8 0,-7 6-46 16,-1 3 29-16,-2 6 2 0,-1-1-33 15,2 1 27-15,0-1-25 0,6-7 28 0,-2-2-18 16,2-8-7-16,2-5 17 0,1-4-22 16,2-5-1-16,-3 0 2 0,4-8 0 15,-1-1-1-15,1-2-1 0,2-4-62 16,-1-3-82-16,-1 0-65 0,1-3-53 16,-1-7-266-16,-2-9-251 0,1-3-379 0,-1-6 127 15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1:40.6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856843-6B6C-4957-B7E3-76F4758DC362}" emma:medium="tactile" emma:mode="ink">
          <msink:context xmlns:msink="http://schemas.microsoft.com/ink/2010/main" type="inkDrawing" rotatedBoundingBox="6906,15837 20562,15742 20566,16250 6910,16345" shapeName="Other"/>
        </emma:interpretation>
      </emma:emma>
    </inkml:annotationXML>
    <inkml:trace contextRef="#ctx0" brushRef="#br0">14 432 232 0,'0'-7'2194'0,"0"1"-1810"15,0 4-239-15,0-1-7 0,-2 2 123 16,2 0-54-16,0 0-77 0,0-1-36 15,0 2-24-15,0 0-11 0,0 0-21 16,0 0-22-16,0 0-13 0,0 0 0 16,0-1 13-16,0 1-13 0,0-2-3 15,0 1 0-15,0 0-13 0,0-2 10 16,0 0 0-16,0 0-19 0,0-4-3 0,-1-3 6 16,-4-3-12-16,3 0-77 0,1 3 38 15,-1 2 70-15,1 4 3 0,1 4 32 16,0 0-35-16,0 0-35 0,0 1-25 15,0 2 25-15,0 0 10 0,1-3-16 0,1 0-23 16,3 2-18-16,1 1-46 0,8 5 20 16,4 2 108-16,10 5 76 0,3 1-15 15,3 4-35-15,4-2 12 0,-4 0 36 16,-2 0-72-16,-1-5 40 0,-1-1-42 16,1-3 36-16,-2-4-33 0,2-1 7 15,2-4 31-15,-2-1-19 0,0-8-18 16,0-6 49-16,0-3-40 0,0-3 6 15,0-4 13-15,-2 2-4 0,-1-3-12 16,0-1-14-16,-3 2 10 0,-2 1-12 16,2 3-1-16,-5 1 1 0,2 2-34 15,1-1 31-15,0 4-41 0,2 1 43 0,1 0-32 16,4 7 17-16,2-1 16 0,2 1 0 16,5 2-10-16,-3 1 10 0,1 2 2 15,2 2 2-15,1 0 34 0,-3 2-1 16,4 3-36-16,-1-1 16 0,0 0 18 0,1-2-33 15,-4-1-1-15,2-1 1 0,-5-1 0 16,3-6-1-16,0-3 46 0,2-3-46 16,-2-2 18-16,0-3-19 0,2-2-1 15,-2-1-3-15,2 3 3 0,-5 0-11 16,2 5-17-16,-1 4-2 0,1 3 12 16,0 6-12-16,3 0-4 0,-2 7 35 15,1 4-1-15,1-1 2 0,-2 3 20 16,1 0 14-16,-1 0-7 0,0-1-9 0,2-2-19 15,-4-2 44-15,4 0-9 0,2-3-32 16,0 0 12-16,1-4-11 0,0-1-4 16,-2 0 0-16,2 0 0 0,-1-3 10 15,-1-2 6-15,2-3-15 0,1 3-1 16,-4-3 0-16,0 1 0 0,-1 1-18 16,1-1-13-16,-2-1 27 0,1 0-11 0,0 1 11 15,1-1 4-15,3 0 0 16,0 2 0-16,1 2-18 0,1 1-23 0,-1 3 15 15,-1 3 26-15,3 5 16 0,-6 2-15 16,3 2 46-16,-1 4-6 0,-5-1 10 16,3 0-32-16,-2-1 53 0,3-2-57 15,-6-2-14-15,2-2 0 0,1-3-1 16,1 0 3-16,0-4-25 0,-1-1 23 16,4 0-1-16,-2-4 3 0,1-3-3 15,0-3 0-15,-1 0 0 0,0-1-32 0,-1-1 31 16,0 2-10-16,-1 2-2 0,2 5-5 15,-7 1-30-15,4 2 26 0,-2 2 19 16,0 4-6-16,0 3 7 0,0 2 1 16,0-1 1-16,2 3 1 0,0-3 1 15,1 2 11-15,0 0-12 0,0 0 12 0,2-2 6 16,0 0-3-16,-2-1 10 16,0-2-26-16,2-2-2 0,-2-3 1 0,0 0 1 15,1-2-2-15,0 0 1 0,-2-4 1 16,-2-1 3-16,2-2-3 0,-4 0-16 15,1 0 14-15,-2-1 2 0,1 1 1 16,-1-1-1-16,2 1 0 0,0-1-25 16,-2-1 9-16,0 2-9 0,-2 0 3 15,2 4-10-15,0 3 13 0,3 0 18 16,-3 3 1-16,3 4 47 0,2 1 19 0,-2 4-8 16,0 0-57-16,-1-1 14 0,1 0 10 15,0-1 0-15,2-2-25 0,-2-3-10 16,1 0 10-16,3-3 15 0,0-2-14 15,1 0 1-15,1-5 12 0,1-5-12 16,-3 0-1-16,1-5-1 0,2 0 0 16,-4-1 3-16,0 1-3 0,-1 3-12 0,1 1-10 15,-2 6-6-15,3 0 3 0,0 4 25 16,0 1-14-16,0 0 12 0,1 2 1 16,0 4 1-16,-2 0 3 0,2-1 10 15,0 2 2-15,-1-2 20 0,1 0-20 16,-2 1 7-16,4-1 3 0,-4-3-9 0,2 1 6 15,-2-1-19-15,3-2 26 0,-1 0-27 16,0-3 18-16,-1-1-20 0,1-2 0 16,-2-3 6-16,-1 1-6 0,0-1-2 15,-2 0-20-15,0-2 22 0,3 4 13 16,-3-3-13-16,2 2 0 0,-2 0-11 16,0 2-4-16,-3 2-16 0,2 2 9 15,-2 2 3-15,0 0 19 0,1 4 12 16,-1 4-8-16,0 3 17 0,0-2-21 15,-1 2-15-15,-1-1-4 0,2 0 19 0,0-1 22 16,0-2-10-16,0 0-12 0,3-1-14 16,-1-1 14-16,1-5 1 0,3 0 18 15,0-3-4-15,1-5-14 0,2-1-1 16,-3 0 0-16,0-1-1 0,-3 3 1 16,1 1-1-16,-4 2-24 0,3 1 23 0,-2 3-17 15,1 0-6-15,-1 2 25 0,2 3 1 16,2 0 2-16,0 1 0 0,-1-1-3 15,3 2 1-15,-1-1 2 0,3-1-1 16,-1 0 1-16,1 0-3 0,1-2-1 16,-1-1 1-16,2-2 0 0,1 2 12 15,-1-2-12-15,-2 0-12 0,1 0 12 16,-4 0-1-16,2 0-10 0,-2-4 11 16,2 0 15-16,-2-3-15 0,3-1-1 15,0-1-43-15,-1-3 25 0,0 0 19 0,0-1 1 16,-1-2-1-16,0 3-2 15,-1 2-26-15,-2-1 27 0,1 3-26 0,0 1 26 16,-1 6 2-16,1 1 2 0,3 0 19 16,0 8-19-16,-1 3 25 0,3 2-28 15,-3-1-15-15,3 1 15 0,-4 0 37 16,2-1-21-16,-4 1-14 0,1 0 39 16,0-5-9-16,-2 1-32 0,-2-3 0 0,7-3-1 15,-3-1-8-15,3-2 9 0,-1 0 14 16,3-3-14-16,0-1-10 0,0-2 10 15,2-1 0-15,1 1 0 0,-1-1 12 16,0 2-12-16,-1 0-28 0,2 2 9 16,-1 1 1-16,0 2-17 0,-1 0-24 15,-3 2 24-15,5 8 35 0,-6 0-2 16,1 3-4-16,0 2 6 0,-2 1 3 16,2 0-1-16,0-2-1 0,-2 0 18 15,1-2-4-15,0-2-2 0,0-1-13 0,1-2 1 16,-2-3 2-16,2 0 9 0,0-4-11 15,-2 0-1-15,0 0 19 0,1 0-16 0,-3-4 15 16,-1-2-18-16,5 1-1 0,-5-3 1 16,2 0 1-16,1 0-1 0,0 1-9 15,4 0 7-15,-3-1-23 0,3 0 25 16,0 0 0-16,1 2-19 0,0-1 17 16,5 2-11-16,-1-1 3 0,2 2 10 15,2 1 31-15,-2 3-28 0,0 0 16 16,0 10 16-16,-1 3 27 0,-2 2-18 15,0 2 65-15,-2 2-28 0,-3 0 3 16,-3 1-19-16,2-2 58 0,-3-3-70 16,-4-2-50-16,3-2 13 0,-1-2-16 0,-3-4-18 15,-2-5 18-15,-1 0-2 0,1 0 2 16,2-5-1-16,4 1 0 0,-1 1-39 16,1 1 27-16,3 1-5 0,-3 1-44 15,-1 0-37-15,5 0-19 0,-2 3-19 16,0 2-16-16,-1 2 8 0,-5-1-202 15,-1 2-270-15,-9-1-771 0,-8-4-112 16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2:21.8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812078-207C-48A7-9B82-7445595F3699}" emma:medium="tactile" emma:mode="ink">
          <msink:context xmlns:msink="http://schemas.microsoft.com/ink/2010/main" type="inkDrawing" rotatedBoundingBox="10074,16743 12787,16681 12790,16826 10078,16889" shapeName="Other"/>
        </emma:interpretation>
      </emma:emma>
    </inkml:annotationXML>
    <inkml:trace contextRef="#ctx0" brushRef="#br0">7 49 691 0,'-3'-2'685'16,"0"0"-341"-16,2 1-128 0,-1 1 43 15,2-2 42-15,0 2-14 0,-1-2-55 16,1 2-44-16,0-1-19 0,0 1-19 15,0 0-20-15,0 0-29 0,0 0-26 16,0 0-18-16,0 0-7 0,0 0-9 0,0 0-7 16,0 0-15-16,0 0-3 0,0 0-14 15,0 0-2-15,0 0-19 0,0 0-15 16,0 0-13-16,0 0-13 0,0 0-12 16,0 0-4-16,0 0-9 0,1 0-10 0,2 3 15 15,2-1 55-15,4 3 25 0,2 3 38 16,1-1-28-16,2 2-10 0,0 1 0 15,0-3 0-15,2 1 28 0,-1 0-28 16,1 0-3-16,-1 0-19 0,1-1 22 16,2 1-10-16,-1-1 10 0,1-1-16 15,-3 1 16-15,1-4-1 0,-3 0-25 16,0-3 23-16,0 2 3 0,1-2 6 16,1 0-3-16,1 0 16 0,2 0-19 15,-4 0 19-15,3 0-19 0,0-5-2 16,1-1 2-16,0-1 8 0,1-1-8 0,2 0-20 15,0 3 20-15,2-2 3 0,0-1 25 16,2 2-18-16,-2-1-10 0,2 4-32 16,0 1 16-16,-2 2-16 0,2 0 32 0,-2 4 7 15,0 2 21-15,-3 2-28 16,4-1 19-16,-9-1-19 0,2-3-28 0,-2 1 25 16,0 1 3-16,1-2 1 0,-1 0 18 15,2-1-6-15,-1-2-13 0,1 0-2 16,-2-2 1-16,1-6 1 0,1-2 42 15,0-1-17-15,2-2-25 0,-2-2 13 16,0 0-13-16,1 0 15 0,-1 0-12 16,2 2-3-16,1 2-4 0,-4 4-37 15,1 4 25-15,-2-2-15 0,1 5 16 16,-1 0 14-16,1 0-1 0,-1 0-14 16,-1 3 16-16,2 4 0 0,1 0 23 0,0 2-4 15,-2 0 13-15,2 2-7 0,-1-1-25 16,-1 1-6-16,0-1 6 0,-1 0 19 15,1-2-16-15,1-1-3 0,-2-4-13 16,0 4 12-16,0-2 0 0,0-1 2 0,1-2 0 16,-1-2 26-16,2 0-27 15,-2 0-26-15,1 0 16 0,1 0 10 0,-1-3 9 16,1-1-8-16,-1-2-1 0,1 1 17 16,-1 2-16-16,-1-2-1 0,2 0 19 15,1 2 0-15,0-2 4 0,0 1-21 16,0-1-2-16,3 2 0 0,-5 0-19 15,6 2-4-15,-3 1 4 0,4 0-6 16,1 0 24-16,0 3 1 0,-1 0 20 16,0-1-20-16,2 2-25 0,-1 0 18 15,-5-1 7-15,4 1 57 0,-2-1-54 0,0-2-2 16,-1-1 20-16,-2 0-15 0,0 0-6 16,2-3-28-16,-5 0 28 0,3-1 16 15,-2-1-12-15,2 0-4 0,0-3 25 16,2 0 16-16,0 0 6 0,1 1-47 15,-3 1-30-15,0 2 28 0,0 0-23 0,-2 2-1 16,2 0 9-16,-1 2 16 0,1 0 1 16,-1 0-25-16,-1 2 24 0,2 3 1 15,0-2 1-15,-4 2 37 0,6-2-22 16,-2 0-15-16,1-2-1 0,-1-1 35 16,0 0-10-16,2 0-23 0,-2 0 29 15,2 0 4-15,-4-2-35 0,1-1-24 16,-1 1 22-16,-1 0 2 0,0 1 2 15,0-2-2-15,-1 2-6 0,-3 0-149 16,-2-2-383-16,-5 1-950 0,-3 0-104 0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2:24.4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FA6CFC-570F-4768-A95C-A46E816684E0}" emma:medium="tactile" emma:mode="ink">
          <msink:context xmlns:msink="http://schemas.microsoft.com/ink/2010/main" type="writingRegion" rotatedBoundingBox="20968,14819 25338,14412 25427,15365 21057,15772"/>
        </emma:interpretation>
      </emma:emma>
    </inkml:annotationXML>
    <inkml:traceGroup>
      <inkml:annotationXML>
        <emma:emma xmlns:emma="http://www.w3.org/2003/04/emma" version="1.0">
          <emma:interpretation id="{C9510552-81FF-42CE-A359-B6A4C2E38A86}" emma:medium="tactile" emma:mode="ink">
            <msink:context xmlns:msink="http://schemas.microsoft.com/ink/2010/main" type="paragraph" rotatedBoundingBox="20968,14819 25338,14412 25427,15365 21057,15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B77648-78C2-45CA-83C9-5A0F15A32667}" emma:medium="tactile" emma:mode="ink">
              <msink:context xmlns:msink="http://schemas.microsoft.com/ink/2010/main" type="line" rotatedBoundingBox="20968,14819 25338,14412 25427,15365 21057,15772"/>
            </emma:interpretation>
          </emma:emma>
        </inkml:annotationXML>
        <inkml:traceGroup>
          <inkml:annotationXML>
            <emma:emma xmlns:emma="http://www.w3.org/2003/04/emma" version="1.0">
              <emma:interpretation id="{4363FE83-3579-4CEE-BBF8-7E5C7B299F9D}" emma:medium="tactile" emma:mode="ink">
                <msink:context xmlns:msink="http://schemas.microsoft.com/ink/2010/main" type="inkWord" rotatedBoundingBox="20978,14924 22360,14795 22435,15596 21053,15725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126 16 1733 0,'3'0'517'0,"2"0"-397"15,1-2 35-15,5 2 116 0,-1 0-101 16,4 0-86-16,7 0-46 0,-3 0-3 16,2-3 1-16,4 1 28 0,-3-3-29 15,-1-1-26-15,1-1-9 0,-6 1-159 16,-1 1-333-16,-6 2-482 0,-5 2-6 16,-3 1 517-16,0 0 264 0</inkml:trace>
          <inkml:trace contextRef="#ctx0" brushRef="#br0">-1 0 209 0,'0'0'2345'0,"0"0"-1872"0,0 0-239 0,0 0-5 15,0 1-71-15,0 2-72 0,0 2-52 16,0 2-15-16,1 1 13 0,1 4 59 16,1-1-38-16,0 2-31 0,0 2 10 15,0 0 15-15,0 1 12 0,0 2 12 16,-1 0-70-16,-2 2 13 0,0 0-14 15,0-2-18-15,0-2-70 0,0-1-128 16,0-4-233-16,0-2-615 0,0-6-271 16,1-3 296-16</inkml:trace>
          <inkml:trace contextRef="#ctx0" brushRef="#br0" timeOffset="186.7494">189-82 135 0,'-3'-3'1125'0,"2"3"-47"15,-1 0-765-15,2 0-84 0,0 0-30 16,0 1-84-16,0 4-115 0,0 1-13 16,2 7 13-16,2 4 96 0,3 2 88 0,-3 3-92 15,-1 4 3-15,2-3-47 16,-2 3-7-16,-3-3-10 0,0 2-31 0,0-1-9 15,-6-1-45-15,3-2-193 0,-3-1-277 16,-2-3-270-16,-1-4-311 0,-1-1 384 16</inkml:trace>
          <inkml:trace contextRef="#ctx0" brushRef="#br0" timeOffset="532.5507">0 328 1549 0,'-9'0'1004'15,"3"0"-649"-15,1-2 10 0,4 1 57 16,1 0-92-16,0 0-152 0,0-1-109 0,6-1-69 15,1 1-38-15,9-3-58 0,7-3 96 16,7 0 14-16,2-3 4 0,4 2-17 16,-4 3 32-16,-2-3-33 0,-4 6-46 15,-4-3 46-15,0 4 32 0,-2-3 5 16,-5 0-3-16,1 2-33 0,-4 1-1 16,-7-1 0-16,1 3-59 0,-4-2-88 0,-2 2-57 15,0 0 15-15,0 0 40 0,-2 0 16 16,-6 0-23-16,2 0 63 0,-3 2 39 15,0 1-20-15,-2 2 74 0,-2 0 19 16,-1 2-19-16,7 2 26 0,-6 1 76 16,2 5-22-16,2 3-51 0,-2 3 47 15,0 4 71-15,4 1-90 0,-1-1-16 16,2 1 16-16,-1-4-57 0,6-3-16 16,1-4 16-16,0-2 0 0,0-3-44 0,0-2-20 15,3-4-117-15,6-4-203 0,1 0-186 16,-1-7-165-16,5-8-242 0,0-5 423 15</inkml:trace>
          <inkml:trace contextRef="#ctx0" brushRef="#br0" timeOffset="739.3288">307 295 270 0,'0'-2'1122'0,"0"2"-664"15,0 0-48-15,0 5-54 0,-3 2-92 16,-2 4-81-16,1 2-17 0,-1 3-58 16,2 1-38-16,0 1-69 0,3-3 22 15,0-3-23-15,5-3-1 0,1-2-25 16,6-4 1-16,1 1 22 0,-3-3 2 15,6 2-10-15,-4-1 11 0,2 0 41 16,-1-1 1-16,-4-1-40 0,-1 0 20 0,-2 0 7 16,-3 0 5-16,-1 0-5 0,-1 0-4 15,-1 0 4-15,0 0-29 0,0-3-120 16,-6 1-150-16,-2-5-302 0,-4-1-484 16,1-4-264-16</inkml:trace>
          <inkml:trace contextRef="#ctx0" brushRef="#br0" timeOffset="1288.7928">-105 129 1651 0,'-5'-2'611'0,"1"2"-326"16,2-1-5-16,0 1 86 0,2 0-181 16,0 0-185-16,0 0-29 0,0 3-124 0,2 5-39 15,7 3 166-15,1 3 26 0,5 7 1 16,-1 2 35-16,5 5-33 0,-5-2 38 15,0 1 17-15,-2-1-58 0,-4 0 29 16,-2-3-42-16,-1 0 13 0,-2 0-138 16,-3-1-3-16,0-4-84 0,0-2-73 15,-3-5 23-15,-4-2 56 0,0-4 148 16,-1-2 71-16,-3-2 3 0,-1-1 109 16,1 0 56-16,-2 0 30 0,-2-4 54 15,-1-3 0-15,-1 1 12 0,0-3-56 16,0 1 62-16,-1-3-61 0,2 1-208 15,1-1 50-15,2 2 24 0,2 1-59 16,0 0-16-16,1 3-28 0,2 0 3 0,-1 0-10 16,2 1 16-16,1 1 16 0,1 1 2 15,2-1 1-15,0 2 3 0,0 0 19 16,2 0-20-16,-1-1 1 0,1 1-2 0,1-1-1 16,0 1-3-16,0 1-9 0,0 0 10 15,0-1-1-15,0 1-12 0,0 0-14 16,1 0-18-16,5 0-36 0,2 1-44 15,6 5 80-15,9-1 47 0,8 4 44 16,8 2 99-16,6 2-130 0,3 3 50 16,6 2 10-16,2 2-29 0,-2 1 9 15,2-1-24-15,-5 0 12 0,0-2 21 16,-2 1-59-16,-8-4 41 0,-2-1-3 16,-5-2-39-16,-4-3-2 0,-5-3 13 15,-7-1 9-15,-4 0 0 0,-5-2-22 16,-1-3-4-16,-2 0-49 0,-1-3-233 0,-3-7-420 15,-1-1-1006-15</inkml:trace>
          <inkml:trace contextRef="#ctx0" brushRef="#br0" timeOffset="2019.3954">586 214 288 0,'-23'-13'1244'0,"1"4"-723"0,7 0-84 16,-2 3 39-16,9 2-92 0,0 0-60 0,5 3-35 16,2-2-48-16,1 3-95 0,0 0-146 15,0-1-46-15,1-1-41 0,5 1-57 16,7-3-69-16,10-2 213 0,8-8 6 16,8-5 41-16,6-4-47 0,0-5-151 15,-2 0-191-15,-9 0-433 0,-4 0-449 16,-7 2-31-16</inkml:trace>
          <inkml:trace contextRef="#ctx0" brushRef="#br0" timeOffset="1891.1678">648-153 20 0,'-1'5'1555'0,"-1"5"-1324"0,2 6-173 16,0 5 132-16,0 9 69 0,5 5 3 15,4 7-59-15,4 2 6 0,0 1-36 16,3-1 12-16,-1-3-109 0,1-3 64 0,-2-2-14 15,-3-6 104-15,1-3-89 0,-4-6-62 16,-2-5-23-16,-1-5-13 0,-1-1-12 16,-2-4-9-16,0-3-21 0,-2-1 12 15,0 0 27-15,0-2 22 0,0 0-62 16,-4 0-34-16,-3-4-178 0,-1-1-129 16,-6-6-172-16,-2-2-190 0,-5-3-301 15,1-4 314-15,-4-2 15 0,0 1 442 16</inkml:trace>
          <inkml:trace contextRef="#ctx0" brushRef="#br0" timeOffset="1647.4962">582-40 2545 0,'0'0'370'0,"0"0"-351"0,1 0 20 0,2 0-14 15,3 0-25-15,2 0 0 0,6 0 36 16,2 0-14-16,1 0-19 0,0 0 7 16,3-3 3-16,-5 3-13 0,1-2-331 15,-7-3-448-15,1 3-564 0,-7-1 714 16</inkml:trace>
          <inkml:trace contextRef="#ctx0" brushRef="#br0" timeOffset="2790.3791">854 341 1019 0,'-7'1'830'0,"4"-1"-206"0,3 0-77 0,0 0-138 16,0 0-105-16,0 0-109 0,1-1-76 15,7-1-119-15,1-1-25 0,4-2 25 16,10-3 11-16,0 0-11 0,5 0-2 0,0 1-35 16,-5 2 36-16,-1 1 1 0,-3 1-3 15,-6 0-110-15,-2 1-127 0,-4 1-161 16,-1-1-241-16,-6 1-380 0,0-1-237 15</inkml:trace>
          <inkml:trace contextRef="#ctx0" brushRef="#br0" timeOffset="2246.572">868-209 1595 0,'-1'0'711'16,"-1"1"-371"-16,1 0-25 0,-1 0-52 0,2 2-145 16,0-1-42-16,0-1-12 0,0 0-17 15,0 2-37-15,0 1-7 0,0 2 54 16,3 2 19-16,0 3-19 0,-1 1-1 15,1-2-52-15,-1 3-3 0,-2 0 36 16,1 2-37-16,1 3 22 0,-2 3 38 16,0 4-13-16,0 3-25 0,-2 1-9 15,-2 1 15-15,-3-2-12 0,0-3-20 16,-3-2 4-16,4-4-87 0,0-1-137 0,0-5-188 16,1-4-297-16,0-6-648 0</inkml:trace>
          <inkml:trace contextRef="#ctx0" brushRef="#br0" timeOffset="2634.5133">845 178 468 0,'0'0'1858'0,"0"0"-1297"0,0 0-196 16,0-3-40-16,3 3-107 0,3-2-171 0,4-1-47 15,2-2-10-15,11-1 10 0,4-2 60 16,1-1-58-16,1 1-4 0,-3 1 4 16,-4 1 43-16,-2 1-43 0,-4 3 25 15,-5 1-27-15,-4-3-47 0,-5 4-64 16,-2 0-100-16,0 4-101 0,-2 2-56 16,-7 6-21-16,-5 2-9 0,2 5-65 15,-10 3-158-15,0 2-376 0</inkml:trace>
          <inkml:trace contextRef="#ctx0" brushRef="#br0" timeOffset="2441.3626">772-107 2123 0,'3'-2'343'0,"0"2"-301"16,2 0 87-16,9 0-42 0,2 3 19 16,7 4-6-16,2-1-17 0,3 2 23 15,-1 1-51-15,0 4-11 0,-4-3-31 16,-1 0-10-16,-5-2 24 0,-3 2-25 15,-6-2 17-15,1 0-19 0,-6 2-153 16,-3 3-232-16,0 0-301 0,-3 2-405 16,-8 1 351-16</inkml:trace>
          <inkml:trace contextRef="#ctx0" brushRef="#br0" timeOffset="2928.1409">946 67 200 0,'-16'-23'1991'0,"2"4"-1580"0,2 7-179 16,7 5 120-16,4 7-74 0,1 0-278 15,0 13-55-15,5 10-27 0,5 12 82 0,4 12 41 16,3 22 10-16,5 15 6 15,-3-5-57-15,-4-12-117 0,-1-14-251 0,-1-16-380 16,-1 1-315-16</inkml:trace>
        </inkml:traceGroup>
        <inkml:traceGroup>
          <inkml:annotationXML>
            <emma:emma xmlns:emma="http://www.w3.org/2003/04/emma" version="1.0">
              <emma:interpretation id="{6AB38FBD-C7A7-40C0-A3E8-CA0041A01A84}" emma:medium="tactile" emma:mode="ink">
                <msink:context xmlns:msink="http://schemas.microsoft.com/ink/2010/main" type="inkWord" rotatedBoundingBox="22514,14675 24991,14444 25080,15397 22603,15628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9883.584">3323-471 49 0,'0'-1'2543'0,"-3"1"-2006"15,-2 0-298-15,2 0 78 0,3 0-77 16,-2 5-153-16,2 5-65 0,0 8-6 16,-1 5 0-16,-2 8 18 0,1 4 0 0,-1 1-31 15,1 2 17-15,1-4-20 0,1-3-1 16,0-3-2-16,0-3-25 0,0-1-28 16,4-5-312-16,0-6-766 0,0-10-1162 15</inkml:trace>
          <inkml:trace contextRef="#ctx0" brushRef="#br0" timeOffset="10421.4196">3445-119 2345 0,'0'-1'725'0,"0"1"-348"15,0 0-67-15,0 3-134 0,-3 4-123 16,-3 5-36-16,0 8-17 0,-5 8 0 16,-5 10 0-16,4 4 12 0,-4 3 3 15,5 1-15-15,1 0-18 0,0-4-16 16,7-5-57-16,3-6-158 0,6-8-340 15,11-10-729-15,5-8-413 0</inkml:trace>
          <inkml:trace contextRef="#ctx0" brushRef="#br0" timeOffset="10258.1524">3344-50 1446 0,'0'0'486'0,"8"0"-279"0,4 0 78 0,6-3-78 16,3-2-43-16,9 0-23 0,1-3-12 16,4 1-36-16,-1-1-26 0,-1 3-23 15,-5 0-21-15,-3 3-21 0,0-1 23 16,-5 3 7-16,-2 0 0 0,-1 4-7 15,-6 5-2-15,3 6 9 0,-6 3 37 16,-3 4 83-16,-5 4 25 0,0 2-77 16,-2 3-18-16,-10 3-10 0,-4 1-26 15,1-1-11-15,-6-1-13 0,1-5-7 16,2-2-15-16,1-5-14 0,3-7-33 16,0-3-72-16,4-7-167 0,-4-4-218 15,1-4-696-15,-3-9-613 0</inkml:trace>
          <inkml:trace contextRef="#ctx0" brushRef="#br0" timeOffset="10035.9367">3493-380 1852 0,'9'0'753'15,"-1"0"-573"-15,0 0-70 0,0 3 5 16,4-1-44-16,-1 3-7 0,-2-3-10 16,1 2-32-16,-4 1-2 0,0 4 2 15,-4 2-22-15,-2 4-46 0,0 5-146 16,-13 3-155-16,-4 4-277 0,-9 3-809 0,-4 2 812 15</inkml:trace>
          <inkml:trace contextRef="#ctx0" brushRef="#br0" timeOffset="5493.6127">1304 288 790 0,'-12'8'639'16,"1"-4"-265"-16,3 0-62 0,5-4 93 16,3 0-22-16,0 0-114 0,0 0-157 15,2-3-112-15,7 0-64 0,5-2-3 16,4-3 67-16,10-3 0 0,8-6 23 15,6-1-23-15,1-3 60 0,1-1-40 16,-6-1-20-16,1 2-84 0,-8 3-28 16,-8 0-112-16,2 3-60 0,-8 1-91 0,-3 2 119 15,-3 0-22-15,-3 3 70 0,-4 0 208 16,0 1 16-16,-4 3 147 0,0 0 22 16,0 2 15-16,0 1 10 0,0 1 94 15,-2 1 57-15,-1 0-50 0,0 0-30 0,0 3-75 16,-5 3-36-16,2 3-19 0,-4 4-92 15,0 5-15-15,-6 7 6 0,-4 6-22 16,0 3 41-16,-2 6-57 0,-3 2-3 16,-3 3 29-16,5-1-17 0,-3-1-42 15,3-4-14-15,4-8 32 0,6-6-87 16,7-6-138-16,5-9-224 0,1-6-535 16,9-4-142-16,5 0-249 0</inkml:trace>
          <inkml:trace contextRef="#ctx0" brushRef="#br0" timeOffset="4593.005">1462-342 239 0,'5'0'1141'0,"0"0"-985"15,-4 0 3-15,1 0 148 0,-2 0-32 16,0 3 26-16,0-3 24 0,0 3-40 0,-2 1-49 16,-3 2-23-16,-1 2-14 0,-3 4-45 15,0 3-98-15,-8 3 28 0,1 5-68 16,-4 0-16-16,0 3-6 0,-2-3-69 15,2-3-51-15,4-2-72 0,4-5-52 0,4-3-40 16,2-4-69-16,4-1-121 0,2-3-86 16,0 0-59-16,0-1 159 0,2-1 160 15,4 0 117-15,0 0 88 0,-1 0 101 16,3 0 6-16,-4 0 147 0,1 0 174 16,0 0-1-16,-2 0-10 0,0 0-56 15,5 3-55-15,-2 6 59 0,2 4-24 16,-2 5-78-16,0 5 48 0,2 3 19 15,-2 4-110-15,-1-1-10 0,-1-1-16 16,-1-5-59-16,-3-3-34 0,4-1 0 0,-3-5 22 16,4-6-22-16,-2-1-74 0,1-7-270 15,3 0-383-15,-1-12-580 0,-1-6 575 16</inkml:trace>
          <inkml:trace contextRef="#ctx0" brushRef="#br0" timeOffset="5129.7156">1444-19 1336 0,'49'87'267'0,"-49"-87"-198"0,0 0-14 0,5 0-26 16,3 0 26-16,-1 0-22 0,4 0-6 16,0 0-27-16,-3 0-56 0,-2 2-400 15,0 1-727-15</inkml:trace>
          <inkml:trace contextRef="#ctx0" brushRef="#br0" timeOffset="5013.3476">1444-19 1705 0,'0'-1'712'0,"0"-1"-396"16,0 2-126-16,0 0-4 0,0-1-186 15,3 0 0-15,3 1-45 0,5 0 45 0,3 0 13 16,0 0 6-16,1 0 32 0,-1 0-51 16,-3 0-42-16,-3 2-346 0,-4 4-353 15,-2 1-571-15,-2 0 648 0</inkml:trace>
          <inkml:trace contextRef="#ctx0" brushRef="#br0" timeOffset="4859.0385">1473-167 1548 0,'0'-4'498'0,"0"2"-310"0,0 2-3 16,0 0-65-16,3 0-120 0,0 0-47 16,1 0 47-16,-1 0 19 0,7 6 4 15,-3 2 9-15,2 1 20 0,1 6 41 16,0 3 33-16,1 6 22 0,2 6 95 16,0 8-125-16,-2 3-45 0,4 2 67 15,-2 4-52-15,2 1-25 0,-3-1-62 16,2-4 57-16,-1-4 9 0,-4-6-58 0,2-5-6 15,-4-7-6-15,-1-4 6 0,-1-6 7 16,0-2 5-16,-4-3-12 0,1-3 12 16,-2-1 17-16,0-2 24 0,0 0-56 15,0-2-9-15,-2-3-230 0,-6-8-139 16,1-3-292-16,-6-7-568 0,0-3-207 16</inkml:trace>
          <inkml:trace contextRef="#ctx0" brushRef="#br0" timeOffset="5889.9436">1930-234 1967 0,'2'0'467'0,"-2"0"-306"15,0 0 45-15,0 2 51 0,0 3-103 16,-2 5-7-16,-2 1 15 0,-2 9 12 16,-4 3-20-16,1 6-6 0,-3 3-76 15,-2 2-53-15,-2 2-1 0,1 2-18 16,1-2-12-16,0 0-19 0,1-1 6 16,6-8-145-16,0-5-177 0,7-6-189 0,0-6-452 15,10-8-342-15,0-2 663 0</inkml:trace>
          <inkml:trace contextRef="#ctx0" brushRef="#br0" timeOffset="6041.2751">1949 36 1886 0,'2'3'379'0,"-2"10"-68"0,1 2-2 16,1 6-120-16,1 4 0 0,-2 1-52 0,2 0-13 16,-1-1 12-16,1 1 9 15,0-6-126-15,0 3-6 0,3-3 6 0,-1-1-19 16,0-5-35-16,1-2-123 0,-1-5-185 15,-2-6-398-15,1-1-871 0</inkml:trace>
          <inkml:trace contextRef="#ctx0" brushRef="#br0" timeOffset="6644.309">2182 6 1227 0,'-7'-8'999'15,"1"6"-534"-15,2 2-73 0,-3 0-6 16,3 2-63-16,-1 6-69 0,-1-1-67 16,-4 5-59-16,0 5-51 0,-4 4-33 15,-2 4-27-15,2 3-17 0,-3 1-28 0,3-2 26 16,0-4-10-16,5-4-19 16,1-6-75-16,4-4-127 0,0-4-331 0,4-5-691 15,0-5-386-15,0-9 1014 0</inkml:trace>
          <inkml:trace contextRef="#ctx0" brushRef="#br0" timeOffset="6204.3156">2031-97 1771 0,'6'-10'724'0,"7"3"-579"0,-1 2-128 16,7 0 86-16,2 2-45 0,3-2-36 15,4 0 33-15,-2 2-55 0,-1-2-2 16,-2 3-1-16,-4 2 2 0,1 0-69 16,-9 0-191-16,0 0-254 0,-7 0-260 0,-4 0-347 15</inkml:trace>
          <inkml:trace contextRef="#ctx0" brushRef="#br0" timeOffset="6476.1495">2095-409 1326 0,'-6'-10'1205'0,"1"3"-954"0,0 6-10 16,2 1 85-16,2 0-62 0,1 0-88 15,0 1-119-15,0 7-57 0,0 6-113 16,3 13 113-16,6 11 6 0,2 13 76 16,4 21-22-16,-1 14 46 0,6 12-5 15,-2 1-26-15,-5-11-51 0,-2-22 39 0,-3-18-23 16,-2-14-15-16,-1-4 50 0,0 3-4 15,-2 1-56-15,4-1-15 0,-2-7 0 16,-2-8-49-16,0-5 49 0,0-6-28 16,-1-2-65-16,-1-5-72 0,1 0-92 15,0-9-183-15,-1-5-135 0,-1-6-25 16,3-9-391-16,-3-6 228 0</inkml:trace>
          <inkml:trace contextRef="#ctx0" brushRef="#br0" timeOffset="6891.8425">2135 229 2030 0,'0'0'1125'0,"0"0"-895"0,0 0-36 0,3 0-49 16,8 0-145-16,6 0 0 0,6-3 0 16,10 0 7-16,3-1-6 0,4-1-2 15,-1 1-179-15,-1-3-561 0,-5 0-1160 16</inkml:trace>
          <inkml:trace contextRef="#ctx0" brushRef="#br0" timeOffset="6755.7959">2180 22 1825 0,'6'-3'316'0,"4"3"-238"15,-3 0 90-15,4 0-29 0,5 0-87 16,1 0-23-16,3 3 3 0,-3 1-21 0,-2 0-11 16,-5 2-184-16,-3 0-547 15,-5 4-671-15</inkml:trace>
          <inkml:trace contextRef="#ctx0" brushRef="#br0" timeOffset="8675.5577">2882-129 238 0,'2'0'1062'0,"-2"0"-513"0,0 0 33 15,0 0-93-15,-5 2-152 0,-3 3-137 16,-1 0-114-16,-6 5-51 0,-6 1-35 16,1 4-23-16,-4 3-12 0,-4 2-7 15,0 1-8-15,-3 1-17 0,0-3-67 16,0 1-13-16,0-5 63 0,1-1 11 15,4-4 57-15,1-1 16 0,8-3 25 16,2-1-9-16,7-3 10 0,3-1 28 16,4-1 17-16,1 0-49 0,0 0-21 15,1 0 19-15,10-2-8 0,4-4 46 16,7-1 19-16,6-4-33 0,9 1-22 0,1-3-6 16,2 2-16-16,-3-1 2 0,2 2 11 15,-5 2-13-15,-5 1-13 0,-5 4-2 16,-3 2-14-16,-5 1-9 0,-5 1-87 15,-5 4-189-15,-5 6-251 0,-1 2-179 16,0 3-435-16</inkml:trace>
          <inkml:trace contextRef="#ctx0" brushRef="#br0" timeOffset="8261.2985">2499-213 2435 0,'-1'0'538'0,"-1"0"-241"16,2-3 81-16,0 2-182 0,2-2-161 16,7-2-33-16,7-2-2 0,7 1 12 15,5-5-12-15,3 0-9 0,1 1-1 16,-1 0 10-16,0 2 3 0,-3 0 0 0,-1 1-3 16,-6 1-49-16,-4 4-178 0,-1 1-234 15,-8 1-309-15,-5 3-691 0</inkml:trace>
          <inkml:trace contextRef="#ctx0" brushRef="#br0" timeOffset="8406.6323">2602-109 1361 0,'-8'3'1074'0,"5"-3"-735"0,1 0-57 16,2 0-23-16,0 0-189 0,0 0-70 0,0 2-60 16,2-2-39-16,7 2-23 15,2-1 122-15,11 1-1 0,1-2-86 16,5 0-206-16,0 0-308 0,-2-2-539 0,2-3 162 15</inkml:trace>
          <inkml:trace contextRef="#ctx0" brushRef="#br0" timeOffset="8818.2876">2698 227 292 0,'-5'4'1528'16,"2"-1"-1144"-16,3-1-174 0,0 1-42 15,0 1 0-15,0 2-4 0,3 0-68 16,2 2-57-16,-1-1-23 0,6 2-3 15,-2 0-10-15,1-1 0 0,0-1-3 16,0-2-16-16,1 0-280 0,-6 0-395 16,-2-5-1016-16</inkml:trace>
          <inkml:trace contextRef="#ctx0" brushRef="#br0" timeOffset="8090.4599">2634-368 2421 0,'0'1'419'16,"2"1"-390"-16,-1 0 0 0,2 2 67 15,-1 2-22-15,3 0-36 0,2-1-26 16,-2 2-11-16,0-1 0 0,1-1-1 16,-5 0-9-16,4 0-187 0,0 0-307 15,-5 1-700-15,0-4-6 0</inkml:trace>
          <inkml:trace contextRef="#ctx0" brushRef="#br0" timeOffset="9034.4748">2698 227 2445 0,'34'-5'457'0,"-33"4"-377"0,9-1-22 0,-1-1-10 15,3 1-16-15,9-3 13 16,0-1-10-16,-1 4-33 0,2-1-1 0,-3 3-1 16,-5 0-19-16,-2 0-13 0,-4 3 16 15,-5 2-5-15,0 3 21 0,-3 1 22 16,0 4 29-16,-8 3-35 0,-4 2-16 16,1 0-44-16,-3-2-62 0,2-2-64 15,1-3-1-15,6-4 59 0,4-6-82 16,1-1-198-16,4-6-120 0,7-7-476 15,3-1 473-15</inkml:trace>
          <inkml:trace contextRef="#ctx0" brushRef="#br0" timeOffset="9664.4917">2859-282 973 0,'0'-6'677'0,"0"3"-251"0,0 1-18 16,0 2-59-16,0 0-225 0,0 5-124 15,3 5-74-15,3 6 74 0,5 12 48 16,3 7 61-16,3 12 35 0,2 8-29 16,-2 5 0-16,8 13-17 0,-1 10-15 15,-2-9-36-15,-3-12-25 0,-5-16-22 0,-3-15 10 16,1-1-10-16,4-2-7 0,-4-5 7 16,3-9 0-16,-1-7-60 0,2-7-140 15,-2-7-237-15,1-12-528 0,-1-6-335 16,-1-4 595-16</inkml:trace>
          <inkml:trace contextRef="#ctx0" brushRef="#br0" timeOffset="9436.3622">2986-275 875 0,'-6'-10'1947'0,"3"7"-1649"0,3-2-119 15,0 5-99-15,5-1-80 0,7 1-68 16,3 0 68-16,10 0 19 0,2 0 3 16,-1 6-19-16,-1 0 17 0,-4 1-19 15,-2 3-1-15,-3 3 0 0,-7 1 1 16,-3-3 30-16,-4 7 17 0,-2 0 6 16,-2 2-22-16,-7 1-7 0,-7-1-25 0,4-1-10 15,-5-4-28-15,4-3-4 0,1-4 20 16,3-2 22-16,4-4 57 0,0-2 3 15,5 0-37-15,0 0-23 0,0 0-38 16,0 0 0-16,0 0-29 0,4 0-44 16,3 0-4-16,1 2 115 0,8 1 3 15,-6-1 22-15,6 1-5 0,-4-1-4 16,-1-1 6-16,-5 1-3 0,1 1 3 16,-4-1-19-16,-3 3 29 0,0 0 10 0,0 1 34 15,-3 4 9-15,-7 3-21 16,-4 4-26-16,-1 0-22 0,-5 0-16 0,-5 0-45 15,0-1-142-15,-1-3-138 0,-1-5-166 16,2-6-176-16,5-2-363 0,2-15 228 0</inkml:trace>
        </inkml:traceGroup>
        <inkml:traceGroup>
          <inkml:annotationXML>
            <emma:emma xmlns:emma="http://www.w3.org/2003/04/emma" version="1.0">
              <emma:interpretation id="{42F6FFE2-EECC-42BD-8312-ED633AA0B7BC}" emma:medium="tactile" emma:mode="ink">
                <msink:context xmlns:msink="http://schemas.microsoft.com/ink/2010/main" type="inkWord" rotatedBoundingBox="25396,15215 25413,15214 25416,15254 25400,15256"/>
              </emma:interpretation>
              <emma:one-of disjunction-type="recognition" id="oneOf2">
                <emma:interpretation id="interp2" emma:lang="x-none" emma:confidence="0">
                  <emma:literal>)</emma:literal>
                </emma:interpretation>
                <emma:interpretation id="interp3" emma:lang="x-none" emma:confidence="0">
                  <emma:literal>〕</emma:literal>
                </emma:interpretation>
                <emma:interpretation id="interp4" emma:lang="x-none" emma:confidence="0">
                  <emma:literal>丿</emma:literal>
                </emma:interpretation>
                <emma:interpretation id="interp5" emma:lang="x-none" emma:confidence="0">
                  <emma:literal>]</emma:literal>
                </emma:interpretation>
                <emma:interpretation id="interp6" emma:lang="x-none" emma:confidence="0">
                  <emma:literal>’</emma:literal>
                </emma:interpretation>
              </emma:one-of>
            </emma:emma>
          </inkml:annotationXML>
          <inkml:trace contextRef="#ctx0" brushRef="#br0" timeOffset="10550.2514">4101 193 66 0,'5'5'2675'0,"-2"-1"-2344"0,-3 0-232 16,0 0-95-16,0 2 11 0,0-1-15 15,0 0-170-15,-7-1-575 0,0 0-1037 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36:30.4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5C23E2-4394-4EA3-BA26-13BAB04645A0}" emma:medium="tactile" emma:mode="ink">
          <msink:context xmlns:msink="http://schemas.microsoft.com/ink/2010/main" type="inkDrawing" rotatedBoundingBox="8243,6704 19347,7033 19205,11803 8102,11474" hotPoints="19018,6957 19035,11426 8391,11467 8373,6999" semanticType="enclosure" shapeName="Rectangle"/>
        </emma:interpretation>
      </emma:emma>
    </inkml:annotationXML>
    <inkml:trace contextRef="#ctx0" brushRef="#br0">-10 148 781 0,'-3'0'1092'0,"3"0"-777"16,-2 0-261-16,2 0-53 0,0 0 108 0,0-2 75 16,0 1-13-16,0 0-13 0,0 1-36 15,0-2-32-15,0 2-20 0,0-1-3 16,0 1-3-16,0 0 3 0,0 0-10 15,0 0-6-15,0 0-7 0,0 0-9 16,0 0-9-16,0 0-10 0,0 0-15 16,0 0-1-16,0 0-26 0,0 0-9 15,0 0-9-15,2-2-7 0,-2 2-6 16,1 0-7-16,1 0 0 0,1 0 16 16,3 0 48-16,2 0 0 0,1 0 0 0,4 0-16 15,2 0 2-15,-2 0 14 0,4 0 0 16,-2 0 0-16,4 0-1 0,3 0 1 15,1 0 0-15,3 0 1 0,2-1 28 16,2-3-29-16,4 1 0 0,-2-3 3 16,2 1-3-16,2 0 0 0,1 2-1 0,-3-2-1 15,0 2 1-15,2 2 0 0,-2-1-18 16,-1 2 17-16,1 0 2 0,0-1 9 16,2-1-9-16,-1 1 0 0,2 1 0 15,-1-1-1-15,1 1 2 0,2-1-3 16,0-1 4-16,1 1 6 0,2-1-8 15,-3 2 0-15,4-3-13 0,1 3 1 16,-1-3 11-16,0 3 1 0,-1 0 0 16,0 0 0-16,2 0 0 0,-3 0-8 15,3 0 8-15,-4 1 1 0,0 1 0 0,2 1-1 16,-1-3 2-16,2 0 17 0,-1-2-18 16,3-2 1-16,-2-1-1 0,1 3 3 15,-3-4-2-15,3 4-2 0,-2-3 3 16,0 3-3-16,-4-3-12 0,1 3 11 15,1-2 1-15,1 2 0 0,1-4-2 0,1 4 2 16,-1-1 0-16,1 1 0 0,4 0 0 16,-2 1 2-16,0-3-2 0,1-1 1 15,-1 2-1-15,2-2-1 0,-2 2 1 16,0 0 0-16,0 1 0 0,1-1 0 16,-1 0-1-16,2 2-21 0,-2 0 22 15,-1 1 0-15,1 0 0 0,0 0 0 0,2 0 0 16,-2 0 2-16,1 0 1 0,2 0 0 15,0 0 13-15,4 0-13 0,-4 0-1 16,1 0-2-16,1 0-2 0,0 0 2 16,-1 0-2-16,1 0-18 0,-1 2 20 15,3-2 1-15,-3 1 0 0,1-1 0 16,-1 0-2-16,3 0-9 0,-3 0 10 16,-1 0 2-16,2 0-2 0,-1 0 2 15,1 0 0-15,0 0 1 0,1 0-3 0,-2 0 13 16,1 0-10-16,0 0-3 15,-1-1 1-15,-1 1 0 0,0 0-1 0,0 0 1 16,1 0 0-16,-1 0-1 0,-2 0-9 16,2 0 8-16,-1 0 1 0,-1 0 0 15,-1 0 2-15,0 0-2 0,0 1 0 0,-5 1 0 16,1 1-1-16,1-3-1 0,-5 2 1 16,3 1 1-16,-1-2 0 0,1 1 0 15,0 0 2-15,-1-1-2 0,0 1-1 16,2-1 1-16,1-1 0 0,-1 0-1 15,1 1 1-15,-1-1 0 0,1 1 0 16,-2 1-11-16,-1-1 11 0,-1-1 16 16,0 3-16-16,0 0-1 0,0 0-2 15,-1-1 2-15,-2 1-22 0,3-1 23 0,0 1 13 16,3 0-10-16,-3-1 8 0,3-2-10 16,-1 0-2-16,2 1-1 0,-2-1 2 15,1 0 2-15,2 0 11 0,-1 0-13 16,-2 0-13-16,0 0 13 0,2 0 0 0,0 0 0 15,-2 2-19-15,-1 1 18 16,2 0 1-16,-3 0 1 0,1-1 1 0,1 2-1 16,2-4 2-16,0 2-1 0,0 1 0 15,1 0 2-15,-1-1-4 0,0 1 3 16,1-1-3-16,2 4-5 0,0-4 5 16,0 2 0-16,0 0-2 0,-3 1 2 15,3 0-10-15,0 0 10 0,0-2 1 16,-2 2 15-16,2 0-16 0,0 0-1 15,-1 0 1-15,-1-1-1 0,2 2 1 16,0-1 0-16,2-2 9 0,-2-1-9 16,1 2 0-16,2-1-3 0,-1-1 3 15,-2 1-1-15,1-2 0 0,-2 2 1 0,0 0 0 16,-2-1-1-16,0 0 0 0,0-1-1 16,1 2 2-16,-2-2 1 0,1 1-1 0,-1-2-2 15,-2 3 2-15,3-3-2 16,-2 0 2-16,-1 2 0 0,0 1 0 15,-2-2 2-15,2 0-1 0,-2 2-1 0,2 0 0 16,-2-1 0-16,0-1 0 0,-3 2 0 16,2-1 3-16,-2 0-1 0,-1 1 0 15,-1-2-1-15,1 1 0 0,-2 0 13 16,0 0-14-16,-2-2-18 0,1 0 18 16,-1 0 0-16,1 0 0 0,-2 0 0 15,-1 0 2-15,1 0-2 0,0 0 0 16,2 0 2-16,-2 0 0 0,1-2-1 15,1 0 0-15,-3 2-1 0,1-1 0 16,-1-1-1-16,-1 0 1 0,0 2 0 0,-2-1-2 16,-3 1 0-16,1 0 2 15,-2 0-1-15,0 0 0 0,1 0 0 0,-3 0-2 16,1 0 0-16,-1 3-12 0,3-1 15 16,-3 1 2-16,4 0 0 0,-2-1-2 0,0 1 0 15,2-1 1-15,-4 0 14 0,3-1-15 16,-3 1 0-16,1 0 1 15,-1-1 0-15,-1 1-1 0,2 1-1 0,-2-1 0 16,3 1 1-16,-3-2 1 0,2 1 0 16,0 1-1-16,-2 0-1 0,1 0-1 15,-1 0-11-15,0-1 13 0,0-1-3 16,0 1 1-16,2 1 2 0,-3-1 2 16,4-2 0-16,-5 3 1 0,1-3-2 15,-4 1-1-15,2 0 2 0,-2 2-1 16,1 1-1-16,-1-2 0 0,-2 3 0 0,2-5 1 15,-1 2-1-15,1-2-3 0,1 0 0 16,-3 1 3-16,3 1 0 0,-2 0 0 16,1 0-1-16,-3 1-2 0,2-2 2 15,0 0 1-15,-2 0 1 0,1 1-1 0,-4-1 3 16,5 1-2-16,-3-2-1 0,-2 0 0 16,0 0 0-16,3 0 0 0,-3 2 0 15,2-2-1-15,-2 3-1 0,2-3 0 16,-2 0-1-16,1 0-10 0,-3 2 0 15,2-1 0-15,-2 1-6 0,2 1 3 16,-3-1-10-16,0-1 7 0,2 1 0 16,-4 1 0-16,1 0 6 0,-1 1 12 15,1 1 1-15,-1 0 1 0,1 3-1 16,-1-2 0-16,-1 2-1 0,5 0-1 16,-2 3 0-16,0-2 2 0,2 3-1 0,0 1 1 15,-1 0 1-15,1 4 12 0,-2-4-13 16,5 1-9-16,-4 0 8 0,3 1 1 15,-3 0 16-15,-1 2-15 0,-1 2-1 16,1-1 2-16,0 0-2 0,0 2-32 0,0 0 29 16,0 1 3-16,1 2 19 15,-1 1-3-15,-2 0-13 0,1 0 0 0,-1 1-3 16,1 0 3-16,-1-3 10 16,1 2-13-16,-2-4 0 0,5 3 0 0,-4-1 0 15,2 2 0-15,0-1 0 0,0-1 0 16,1-1-10-16,-1-1 10 0,0 0 2 15,0-2 13-15,-2 1-14 0,-1-2 0 16,0 0 0-16,0 1-1 0,0 2 13 16,0-2-13-16,0 2 0 0,0-3-1 0,0 0 0 15,0 2-14-15,0-2 15 0,0 5 12 16,0-4 1-16,0 3-9 0,0-1 8 16,-1-2-12-16,-1 0-2 0,2-1 2 15,-1-3 2-15,1 3-2 0,-2-4-1 16,2 0-1-16,-1 2 2 0,1-2 0 15,-2 0 2-15,1 2 0 0,1 0 2 16,-2-2 18-16,0 1-6 0,2-3-14 0,-3 4 0 16,2 0 18-16,-2-2-20 15,1 2-2-15,-3-2-17 0,4 1 19 0,-2 0 13 16,1 0-13-16,1 1-1 0,-1-2-15 16,1 0 13-16,-1 0 3 0,1 4 22 0,-3-3-20 15,3 2 0-15,-2-3-2 0,1 1-15 16,1 0 13-16,-1 2 1 0,2 0-2 15,-3 1 3-15,1 1 13 0,1 4 13 16,1-3-26-16,-2 3 0 0,-1-3 1 16,2 3 0-16,-1 1-1 0,-1-2 2 15,0 1 9-15,1 0-9 0,-1 0-1 16,2-1 1-16,-1 0-2 0,-1 1-2 16,0-2 2-16,0 0-13 0,1-1 11 15,1 0 2-15,-2-3 17 0,0 6-17 0,-1-3-13 16,1 3 13-16,0 0 0 15,0 2 3-15,0 0 13 0,-2 2-3 0,4 1 8 16,-2-3-21-16,0 1 0 0,1 0 2 16,1-3-2-16,-1 2 0 0,-1-3-3 15,3 2 3-15,0-1 0 0,-2 0 0 0,2-1 0 16,0 3 0-16,-1-1 0 0,1 0 2 16,-2 1-1-16,2-2 0 0,-1 1 2 15,1 0-3-15,-2 0 0 0,2 1 1 16,0 2 32-16,0-3-32 0,-1 4-1 15,-2 0 3-15,1-1-3 0,0 2 9 16,2 0-5-16,0-4-6 0,-1 3 4 16,-1 1-2-16,1 0 1 0,-1-1 20 15,1 1-20-15,-1-1 11 0,1-2-12 16,-3 0-18-16,3 1 17 0,1 0 2 0,-2 0 0 16,1 2 2-16,-1 0-2 0,1 0 2 15,-1-1-3-15,1 1 2 0,-2-3 12 16,3 3-13-16,-2-1 9 0,0 1-7 15,2 0 12-15,0 0-15 0,0 0-1 16,0-2 1-16,-1 1 13 0,1 1-13 0,0-3-25 16,0-1 25-16,0 0 3 0,-2 1-3 15,2 0 0-15,-1-4 1 0,1 2-1 16,0-2 0-16,-2 0-9 0,2 2 9 16,0-2 0-16,0 2 12 0,0-2-12 15,0 1 0-15,0 0 1 0,0 1 11 16,0-1-12-16,0-3 1 0,0-2 19 15,0 1-20-15,0-2-15 0,0 2 15 16,0-2-3-16,0 1 2 0,2-1-24 16,-1-2 25-16,1 1 0 0,-1 0 15 15,-1 0-12-15,4 0 16 0,-4-1-19 0,3 0-1 16,-3-1 1-16,1-1-1 0,-1 2-2 16,2-6 3-16,-2 5-1 0,1-1 0 15,-1-2-11-15,0 2 12 0,0 0 0 16,0 0 2-16,2-1-2 0,-2 2 1 15,0 2-1-15,0-2 2 0,0 0 1 16,1 0-3-16,-1 0-3 0,0-1 0 0,0 2 0 16,0-1 2-16,2-2 1 15,-2 3 2-15,0-3 11 0,1 2-13 0,-1-4 0 16,0 0 0-16,0-4 0 0,0 2 0 16,0-3-3-16,0-2-10 0,0 1 11 15,0-1-1-15,0 5 0 0,0-2-13 16,0-2-12-16,0 2-11 0,-3-2-28 15,0 0-106-15,-1-2-174 0,-4-1-414 16,0 0-551-16</inkml:trace>
    <inkml:trace contextRef="#ctx0" brushRef="#br0" timeOffset="4056.3451">-81 156 15 0,'4'-3'105'0,"-2"-2"84"16,-1 2 98-16,1 2 3 0,-2-1 6 15,0 2-61-15,2 0-1 0,-2 0 66 16,0 0 8-16,0 0-98 0,0 0-68 16,0 0-58-16,0 0-26 0,0 0 29 15,0 0 3-15,0 2-16 0,0-1-29 0,0 0-4 16,0 1 7-16,0-2-6 16,0 1-20-16,0 1-19 0,0-1-3 0,0 3 0 15,0 1 7-15,0 5 34 16,0 4 11-16,0 2-11 0,0 1-16 0,0 2-25 15,0-1 13-15,0 2-13 0,-2 2 13 16,0 2 3-16,-1 4-5 0,-1-1-11 16,1 3 0-16,0-2-3 0,-1 0 3 0,3-1-44 15,-1 2 44-15,1 1-4 0,1 3-5 16,0 3 9-16,0-2 19 0,0 2-19 16,0-2-3-16,0 1 2 0,0-1 1 15,3-1 1-15,-2 1 21 0,1 1-22 16,1-1 2-16,-1 4 1 0,-1-2-3 15,1-1-1-15,1 0 1 0,-2 1 1 16,-1-1 0-16,3 1-1 0,1-4-2 16,-1 1 1-16,1 0 1 0,-1-2-15 15,2 1 15-15,3 0 4 0,-5 1-4 16,2-2 1-16,1-2 10 0,0 2-11 0,-1 0-15 16,2-3 15-16,-4 0-1 0,2 1 2 15,0-1-2-15,-2 0 1 0,2-1-1 16,-1 0 1-16,1-1-22 0,1-3 1 15,-1-1 20-15,1-1-1 0,-1 3 2 0,-1 3 1 16,1-5 2-16,-2 4 10 0,2-1-12 16,-2-1 1-16,0 1-2 0,0 0 0 15,0-1 0-15,0 1 0 0,3-1-3 16,-4 2 1-16,1 1 2 0,0 0 0 16,2 0 1-16,-2-1 0 0,0 0 8 15,0-2-9-15,-1 1 0 0,1-1-3 16,0 1-10-16,-2 0 13 0,-1-1 0 15,2 1 1-15,-2 3 0 0,1-2-1 0,-1 2 0 16,2 0-3-16,0-2-9 0,-2-4 1 16,3 4 9-16,0-6 2 0,0 5-16 15,0-4 14-15,-2 1 1 0,3 2-1 16,0-1-1-16,-1 0 3 0,-1 0 0 16,1 0-1-16,0 2 1 0,2-3-1 15,-2 3 1-15,0-2 0 0,2 2 13 16,-1-1-13-16,-2-3-3 0,1 3-13 0,0-2 15 15,-1 2 1-15,1 1-3 16,-2-1-16-16,1 0 17 0,-2-2 0 0,1 2 1 16,-1 0-1-16,0-1 0 0,0 0 2 15,0 0 1-15,0 1 0 0,0-1-1 16,0 0-2-16,0 0 2 0,0-1 0 0,0 2 1 16,0-1-1-16,0-1-1 0,0 0 1 15,0 1 1-15,0-2-1 0,0 0 0 16,0 1 0-16,0-1 2 0,0-1-1 15,0 1 0-15,0-1 0 0,0 2 0 16,0 1-1-16,0 0 3 0,0 2 9 16,0-4-11-16,0 0 0 0,0 0-1 15,0 0 0-15,0-1-1 0,0 1-10 16,0-1 11-16,0 1 0 0,0-1-1 16,0 0-3-16,0 0 2 0,2 1 2 0,-2 0 2 15,1 0-2-15,1 2 0 0,-1-2 0 16,1 1 4-16,1-3-4 0,2 0-1 15,-4-1 0-15,4 0-19 0,1-2 17 16,-1 2 0-16,-1-1 2 0,3 0-2 0,-3 0 1 16,3-2 0-16,-1 1 1 0,0-4 0 15,3 0-18-15,-3 0-6 0,4-1-4 16,-3-5 3-16,3 3 4 0,1-2-4 16,-2 1 24-16,2-3 2 0,0 2 2 15,0 0 11-15,1-1-13 0,0 1-1 16,1 2-1-16,-2-3 2 0,-1 2 3 15,3-1-3-15,-1 1 0 0,2-1-2 16,-1 1-1-16,1-2-10 0,-1 2 0 16,1 0 0-16,0-1-3 0,2 0 0 15,-2-1 3-15,1-1 13 0,2 2 3 16,-1-2 0-16,1 1-3 0,2 0 0 0,-4 0 2 16,4 0 1-16,-2 2-2 0,1-1-1 15,1 1 0-15,0 1-1 0,1-3-1 0,0-1 2 16,2 1 1-16,-2-2 0 0,5-1-1 15,-4 3 1-15,4 0-1 0,-2-1 0 16,2 1-1-16,1-2 1 0,-4 2-1 16,5 0-1-16,-4-1-14 0,0 1 16 15,0-2 0-15,2-1 0 0,-2 0 1 16,-1 3-1-16,1-2-1 0,1 0 1 16,-1 0 1-16,-1-2 2 0,4 1 10 15,-4 0-11-15,2-2 0 0,1 2-2 16,2-2 13-16,-1 1-10 0,2-2 8 15,-5 0-9-15,3 0-1 0,-1 0 0 16,2 0 2-16,-1 0 14 0,0 0-17 16,1-2-2-16,-1 2 2 0,0 0 0 0,-1 0 2 15,0 0-2-15,1 0 0 16,2-1 0-16,-1-1 12 0,0 0-12 0,3-1 0 16,-1-1-3-16,1 0 2 0,-1 0 1 15,2-1 1-15,2-1-1 0,-1 1 3 0,4 3-1 16,-5-1 0-16,3 0 14 0,-1-1-16 15,1 1-15-15,2 2 15 0,-2 0 1 16,1-1 1-16,2 2-1 0,-2 0-1 16,0-1 0-16,2 0-13 0,1 0 13 15,0-1 1-15,-2 1 16 0,1-1-17 16,2 0 0-16,1 1 5 0,-1-1-5 16,1-1-2-16,4 3 2 0,-4 0-25 15,2 0 25-15,3-2 2 0,0 2-1 16,0-1 2-16,1-2-2 0,2-1 0 15,1 0 0-15,0 0-1 0,2 0 1 0,-1-1-1 16,1-1 0-16,0 1 0 0,-1 2 0 16,-1-3 4-16,1 4 11 0,0-3-15 15,-2 1-13-15,1 1 12 0,1-2 1 16,-2 3 0-16,0-4 0 0,0 4-19 16,0-1 19-16,-1 0 3 0,1 0 16 15,0-2-19-15,0 0-12 0,-2 1 12 0,2 1 0 16,-3-3 1-16,2 2-2 0,-2 0 1 15,0 2 0-15,-2-1 1 0,2 1 10 16,-6-1-11-16,3 1-1 0,0 1-11 16,-2-2 11-16,2 2 2 0,0-1 0 15,0 1 0-15,-1 0-1 0,4-2 21 16,-1 0-21-16,2 0-4 0,1-1 2 16,1 1-1-16,2 0 3 0,-2 1 0 15,0 1-1-15,1-4 1 0,1 2-2 0,-4-1 2 16,6-1 0-16,-5 2-1 0,1-2 1 15,0 2 0-15,0-1 1 0,3 3 1 16,-3-1-1-16,2-1-1 0,1 2-1 16,-2-3 1-16,1 1 0 0,0-1 0 15,-1 2 0-15,1-2 0 0,1 1 16 16,-1-1-14-16,-1 1 0 0,-1-2-2 0,-1 3-24 16,-1 2 24-16,-2-1 9 15,-1 1 4-15,1-2-10 0,-4 2-3 0,0 0-12 16,-1 0-3-16,0 0 15 0,-2 0 3 15,-1 0-2-15,-1 0 2 0,-1 0 10 16,2-1-13-16,-2 1 1 0,0-3 0 16,0 1 7-16,-1-1-8 0,1 0 0 15,0 3 4-15,-1 0-4 0,-1 0 1 16,2-1 0-16,0 1-1 0,-1 0-2 0,1 0 2 16,0 0 0-16,-1 0 3 0,4 0-1 15,-1 0-2-15,1 0 0 0,0 0 13 16,2 3-16-16,-1-2 6 0,1-1-3 15,2 3 19-15,-1-1-18 0,2-2 1 16,-2 3-2-16,2-2 13 0,0 1-13 16,-3-1-13-16,-1 1-1 0,1 1 12 0,-2-1 4 15,0 0 14-15,1 1-16 16,-3-1-1-16,3 1 1 0,-3 1 9 0,1 2-8 16,1-4-1-16,0 2 12 0,0-2-11 15,2 1-1-15,0 2 3 0,0 0-3 16,1-2 0-16,-3 1-1 0,4-1 1 0,-6 1 0 15,2-1-12-15,-2 0 12 0,-3-1 0 16,1 1 2-16,-2-1-1 0,0 2-1 16,0 0-18-16,0 0 18 0,0 0 32 15,4 0-13-15,-2-2-19 0,1 1 0 16,-1 0 0-16,1-2 0 0,-3 1 0 16,0 1 2-16,0-3-2 0,0 2-2 15,-2 1 2-15,2-2 1 0,-1-1 0 16,-1 2-1-16,-1-2-9 0,-2 3 8 15,1-1 1-15,-4-1-4 0,2 1-7 16,-2 0 11-16,-1-1 2 0,-1 1 0 0,3 0 1 16,-1 2 13-16,0 2-16 0,-3-1-1 15,7-2 0-15,-6-1 1 0,3-1 0 16,-4 1-13-16,5-1 12 0,-2 1 1 0,-1 1-2 16,-2 0 0-16,1 1 2 0,0-1 2 15,-3 3 0-15,4 0-2 0,-2-1 16 16,0 1 0-16,2 4-13 0,0-4 20 15,-2 1-20-15,1-2 9 0,1-1-12 16,-3 0-11-16,4-2 11 0,0 1 19 16,1 1 0-16,-3 2-15 0,4-3-2 15,-2 1 17-15,-1 0-7 0,-3 0-10 16,4 1 1-16,-1-3 9 0,-1 1 4 16,3 2-3-16,-1-1-10 0,2-1-2 15,1 1 28-15,0-3-7 0,-1 2 0 0,3-1 23 16,0 3-26-16,-2-2-18 15,-1 2 25-15,-2-3-23 0,-3 1-6 0,4 0 3 16,-4 0 0-16,-3 0 0 0,5-1 4 16,-2 0 11-16,-2 1-12 0,3-3-2 15,-1 2 11-15,0 1 7 0,-2-2-18 0,1 1-1 16,-2 2-3-16,-1-3 3 0,-2 1 1 16,-5 0 15-16,2 1-16 0,-2-3 1 15,-4 1 12-15,-1-1-1 0,-1 0-8 16,2 0-1-16,-2 0-1 0,2 1-1 15,1 0-1-15,-1-1 0 0,-1 3-2 16,6-3-11-16,-1 2 11 0,0 1 2 16,2 1 0-16,0 0 1 0,-3 0-1 15,-2 1-1-15,-1 0-1 0,-5-3-36 16,0-2-312-16,-11-2-1192 0,-8-13-166 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2:01.3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AAE913-1804-4A49-90CC-3A7F43B053BE}" emma:medium="tactile" emma:mode="ink">
          <msink:context xmlns:msink="http://schemas.microsoft.com/ink/2010/main" type="inkDrawing" rotatedBoundingBox="29734,6411 30987,6129 31085,6566 29832,6848" semanticType="callout" shapeName="Other">
            <msink:sourceLink direction="with" ref="{00EE4E31-7EA4-49E5-A7D0-348B9CE4CA05}"/>
            <msink:sourceLink direction="with" ref="{32E178D3-DBF2-483F-BC10-BCFA5767352C}"/>
          </msink:context>
        </emma:interpretation>
      </emma:emma>
    </inkml:annotationXML>
    <inkml:trace contextRef="#ctx0" brushRef="#br0">3047-4989 2718 0,'1'-13'340'0,"-1"2"-292"16,0 4-25-16,0 5 105 0,0 0 47 0,0 2-48 15,0 0-127-15,0 2 0 16,3 3-80-16,5 5 68 0,6 3 12 0,2 9 63 15,7 5-22-15,0 3-12 0,3 3-1 16,-1-2-18-16,-2-4-7 0,2-2 10 16,0-3 15-16,-2-4-2 0,-1-4 8 15,1-3 32-15,5-4-9 0,0-6 56 16,2-1-44-16,2-4 62 0,2-5-16 16,3-5 6-16,4-1-34 0,-1-4-22 15,-3-2-53-15,4-4 7 0,-3 1 18 16,1-3 64-16,4-4-76 0,1-6-10 15,1-4-15-15,6-7-21 0,3-6-47 0,5-3-188 16,2-2-52-16,-1-1-230 0,-4 4-557 16,-5 6-255-16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2:00.6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37E2A1-AD05-4512-95AB-D33D0618260F}" emma:medium="tactile" emma:mode="ink">
          <msink:context xmlns:msink="http://schemas.microsoft.com/ink/2010/main" type="inkDrawing" rotatedBoundingBox="28087,6273 29132,5983 29247,6395 28202,6685" semanticType="callout" shapeName="Other">
            <msink:sourceLink direction="with" ref="{18FC7DC6-64FC-4A31-9472-340CEFE4DAB1}"/>
          </msink:context>
        </emma:interpretation>
      </emma:emma>
    </inkml:annotationXML>
    <inkml:trace contextRef="#ctx0" brushRef="#br0">1406-5186 2028 0,'0'-8'350'0,"-3"1"-282"15,0 1 3-15,0 0 113 0,0 2 15 16,1 0-26-16,-1 0 13 0,2 2-8 15,1-1 9-15,-3 1-45 0,3 2-41 16,0 0-19-16,-2-2-16 0,2 2-19 16,0 0-4-16,-1 0-8 0,1 0-34 0,0 0-1 15,0 0-35-15,0 2-18 16,0-2-31-16,0 5-26 0,0 0-4 0,1 6 74 16,8 7 40-16,1 6 13 0,-1 6 12 15,5 5-9-15,-2 1-3 0,4-3-13 16,-4-3 3-16,-1-4-2 0,2-3-1 15,-4-3 0-15,5-2 0 0,-3-4 3 16,0 0 10-16,3-2-1 0,-2-5-12 16,0 0 0-16,1-4 2 0,-2-2 23 15,4-1-6-15,-3 0 25 0,9-3 10 16,0-5-17-16,7-3 42 0,6-9 8 16,10-8 28-16,5-10-49 0,9-10-32 0,5-6-34 15,4-6-34-15,10-14-85 0,-8 10-5 16,-4 0-115-16,-3 7-48 0,-16 12-165 15,7-2-218-15,-10 9-608 0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2:46.7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F20E8E-9876-4672-AA67-1D6E96E22A2E}" emma:medium="tactile" emma:mode="ink">
          <msink:context xmlns:msink="http://schemas.microsoft.com/ink/2010/main" type="writingRegion" rotatedBoundingBox="26687,11461 31407,11258 31456,12390 26736,12592"/>
        </emma:interpretation>
      </emma:emma>
    </inkml:annotationXML>
    <inkml:traceGroup>
      <inkml:annotationXML>
        <emma:emma xmlns:emma="http://www.w3.org/2003/04/emma" version="1.0">
          <emma:interpretation id="{F28B739F-B63D-4AB6-90B5-6B3C99BA05E7}" emma:medium="tactile" emma:mode="ink">
            <msink:context xmlns:msink="http://schemas.microsoft.com/ink/2010/main" type="paragraph" rotatedBoundingBox="26687,11461 31407,11258 31456,12390 26736,125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421859-FF6E-4D5A-91F4-EA57FEEBF580}" emma:medium="tactile" emma:mode="ink">
              <msink:context xmlns:msink="http://schemas.microsoft.com/ink/2010/main" type="line" rotatedBoundingBox="26687,11461 31407,11258 31456,12390 26736,12592"/>
            </emma:interpretation>
          </emma:emma>
        </inkml:annotationXML>
        <inkml:traceGroup>
          <inkml:annotationXML>
            <emma:emma xmlns:emma="http://www.w3.org/2003/04/emma" version="1.0">
              <emma:interpretation id="{18FC7DC6-64FC-4A31-9472-340CEFE4DAB1}" emma:medium="tactile" emma:mode="ink">
                <msink:context xmlns:msink="http://schemas.microsoft.com/ink/2010/main" type="inkWord" rotatedBoundingBox="26691,11547 29246,11437 29291,12483 26736,12592">
                  <msink:destinationLink direction="with" ref="{9937E2A1-AD05-4512-95AB-D33D0618260F}"/>
                </msink:context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1682 528 188 0,'-14'10'1623'0,"2"-6"-1271"15,7-3-116-15,2 0 139 0,2-1 16 16,1 0-95-16,0 0-166 0,1-1-98 16,7-4 0-16,11-3 47 0,4-1-57 15,8-4-22-15,5 2-1 0,2-2-21 16,0-1 6-16,-1 4-16 0,-6 2 4 16,-3 2-61-16,-10 6-73 0,1 0-61 15,-7 0-104-15,-4 0-115 0,-2 0-178 16,-4 0-207-16,-2 0 162 0</inkml:trace>
          <inkml:trace contextRef="#ctx0" brushRef="#br0">366 1053 262 0,'33'7'590'16,"4"-5"-306"-16,9 1-170 0,4-3 35 15,4-3-12-15,5-4-98 0,3-2 23 16,2-2-23-16,1 0-36 0,0-3 17 16,-9 1 28-16,-2 0 129 0,-7-3-101 15,-6-2-76-15,-3-7-1 0,-1-4-58 16,-3-5 27-16,-3-3-80 0,-2-3-89 0,-1-2 122 16,-4-1-64-16,-1 2 143 0,-5 0 43 15,-4 3-4-15,-1-1 16 0,-5 0 192 16,-2-2-100-16,-5 1 64 0,-1-2-55 15,-3 0 32-15,-6 0-31 0,-7 1-156 0,-1 1 307 16,-3 4-119-16,-3 3-93 0,-2 5 47 16,2 6-63-16,-2 3 91 0,3 3-73 15,-2 5-3-15,3-1-61 0,1 2 7 16,-1 1-19-16,-3 4-19 0,3 0-3 16,-7 0-40-16,-2 3-4 0,-1 2 9 15,-4 0-12-15,-6 0 18 0,3 7 28 16,-12 1-30-16,0 5-7 0,-7 3-4 15,-5 7 41-15,-5 5 0 0,-6 4-24 16,4 0 11-16,-4 6 12 0,0-1 1 16,6 0-2-16,7-3 3 0,4-1-10 15,11-5 7-15,11-3 3 0,9-4-25 0,8-3-36 16,11-1 4-16,4 2-86 0,2 7 98 16,10 3 45-16,13 7 19 0,8 1-3 15,6 1 112-15,13 0-42 0,5-2 91 16,9-2-31-16,6-3-90 0,3-3 48 0,1-1-85 15,0-4 65-15,2-2-80 0,-4-3 58 16,1-1-59-16,-5-6 10 0,-3 0-26 16,-5-4-190-16,-4-4-256 0,-5-1-616 15,-6-2-755-15</inkml:trace>
          <inkml:trace contextRef="#ctx0" brushRef="#br0">1665 108 1136 0,'-6'1'1052'0,"5"1"-732"0,1-2-117 15,0 0 32-15,0 0-91 0,0 0-60 0,1 0-84 16,7 0-26-16,4 0 26 15,5 0 22-15,7 0 58 0,2 0 29 0,5-2-24 16,0-1 8-16,-2-2-49 0,-1 0-6 16,0 2-6-16,-5 0-32 0,-1 0 0 15,-3-1-16-15,-2 2 0 0,-5 1-13 16,-1 1-5-16,-5 0 5 0,-3 0 4 16,-1 1-7-16,0 5 0 0,-2 2 32 15,0 5 19-15,-8 5 26 0,-5 5-14 16,-1 3-8-16,-6 4-8 0,3-3-14 0,0-4 2 15,2-2-1-15,2-7-2 0,5-3 0 16,4-4-13-16,1-4-3 0,3-3-19 16,0 0-6-16,0 0-26 0,0 0-35 15,0 0-25-15,0-2-33 0,0-4-101 0,0 1-103 16,0-3-126-16,3 0-168 0,0-1-163 16</inkml:trace>
          <inkml:trace contextRef="#ctx0" brushRef="#br0" timeOffset="308.697">1969 421 449 0,'-8'-5'1129'16,"2"2"-770"-16,3 1-90 0,-2 2 26 15,2 0-41-15,2 5-129 0,-2 3-124 16,0 8 1-16,0 3 49 0,-2 7 26 0,2 6-9 16,1 0-20-16,2 3 9 15,0 1-31-15,0-3 31 0,0-1 48 0,5 0 32 16,-4-6-26-16,3-3-38 0,-1-5-35 15,-2-5-4-15,1-3 1 0,-1-5-10 16,-1-3 3-16,0-1 13 0,0-1 19 16,0 0 9-16,0 0 3 0,-1-1 18 15,-9-6-77-15,1-4-13 0,-6-3-147 16,-7-1-13-16,0-4 28 0,-6-1 34 16,4 1 63-16,0-1 16 0,4 2 19 15,1 3 19-15,9 3 38 0,0 5-19 16,6 5 16-16,1-1-10 0,3 1-44 0,0 0-22 15,7-1-57-15,9-1-3 0,6-4 50 16,7 0 10-16,8-1-16 0,4-3-118 16,2 2-179-16,-3-2-183 0,2 3-646 0,-8-3-207 15</inkml:trace>
          <inkml:trace contextRef="#ctx0" brushRef="#br0">1864 196 100 0,'-8'-2'1350'0,"-1"1"-1034"16,-2 1-75-16,5 0 35 0,-2 0-50 15,2 0-52-15,0 0-51 0,1 3-46 0,3 3-26 16,-1 0 1-16,2 0-46 0,1 1-6 16,0 1-3-16,1-1 2 0,4 0 1 15,6 1 19-15,1-4 20 0,-1 1 2 16,8-1 7-16,-2 0 3 0,0-2 10 15,1 1-19-15,-4-3-4 0,3 2-6 16,-3-2-13-16,-1 0-19 0,-3 0-3 0,-2 0-77 16,-5 0-112-16,-1 0-122 0,-2 0-174 15,0 5-191-15,-5 5-306 0,-7 1 348 16</inkml:trace>
          <inkml:trace contextRef="#ctx0" brushRef="#br0" timeOffset="1217.2808">2160 637 1921 0,'-6'-9'479'0,"1"4"-156"15,0 0 31-15,4 4-35 16,1 1-62-16,0 0-112 0,0 0-139 0,0 0-6 15,0 1-44-15,0 2-41 0,1 4-21 16,7 1 106-16,0 2 32 0,1 2-4 16,4 1-26-16,1-6-1 0,1-3 18 15,4-2 3-15,2-2 9 0,4-2-12 16,2-2-3-16,-3-3 12 0,4-5 7 16,-1 4-20-16,-1-3-15 0,-4 0-19 15,-2 3 18-15,0-1 1 0,-1 1 0 0,-4 3 1 16,-1-4 2-16,-2 4 10 0,-7 0-10 15,0 2 9-15,-2 2-10 0,0 1-1 16,-3 0 15-16,0 0-16 0,0 4-44 16,0 4-38-16,0 4 70 0,0 5 12 15,-3 4 31-15,3 5-30 0,0-1-1 0,0 0-17 16,3-6-131-16,5-1-429 16,1-8-901-16,-1-5-44 0</inkml:trace>
          <inkml:trace contextRef="#ctx0" brushRef="#br0" timeOffset="732.1389">2140 288 2510 0,'-2'-1'499'0,"2"-1"-278"0,0 2 78 16,0 0-106-16,0 0-106 0,0 0-87 16,0 2-88-16,2 4-35 0,7 4 123 0,0 4 3 15,2 2 51-15,0 1-35 16,-2 0 3-16,1-1 0 0,-3-2-9 0,4-5-12 15,-1 0-1-15,4-1-2 0,1-2 1 16,2-1 1-16,2-1 0 0,4-4-34 0,-1 0-83 16,-4-4-48-16,4-4-20 0,-5-2-36 15,0-1-107-15,-1-4-79 0,-3-3-29 16,1 0-13-16,-3-2 127 0,0-3 214 16,0 2 108-16,-5-2 7 0,0 5 215 15,-2 0-40-15,-4 6 224 0,0 6-18 16,0 1-42-16,0 2 18 0,0 3-46 15,0 0-13-15,0 0-52 0,-2 0-139 16,0 3-79-16,-1 2-35 0,-1 3-70 16,-1 8 61-16,-3 4 9 0,2 7 18 15,1-2-17-15,-2 2 0 0,0-2 11 0,0-4-11 16,2-3 0-16,2-5-1 0,-2-2-72 16,4-3-162-16,-1-2-260 0,1-6-283 15,-1 0-643-15</inkml:trace>
          <inkml:trace contextRef="#ctx0" brushRef="#br0" timeOffset="918.8873">2402 146 770 0,'-5'-12'1409'15,"-1"9"-1108"-15,3 1-20 0,0 2 21 16,1 4-296-16,1 8-6 0,-1 7 0 16,-1 5 48-16,-2 11 45 0,1 6-26 15,-1 5-35-15,-1 2-13 0,0-1-18 16,1-3 20-16,-3-3-20 0,2-3-2 15,-5 1-40-15,5-6-119 0,-2-4-132 16,-3-4-159-16,5-5-322 0,-3-7-345 0,0-5 603 16</inkml:trace>
        </inkml:traceGroup>
        <inkml:traceGroup>
          <inkml:annotationXML>
            <emma:emma xmlns:emma="http://www.w3.org/2003/04/emma" version="1.0">
              <emma:interpretation id="{00EE4E31-7EA4-49E5-A7D0-348B9CE4CA05}" emma:medium="tactile" emma:mode="ink">
                <msink:context xmlns:msink="http://schemas.microsoft.com/ink/2010/main" type="inkWord" rotatedBoundingBox="29610,11802 30766,11753 30784,12183 29629,12233">
                  <msink:destinationLink direction="with" ref="{F8AAE913-1804-4A49-90CC-3A7F43B053BE}"/>
                </msink:context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3852.99">2943 408 1702 0,'0'25'339'0,"0"6"-158"0,-5 3-25 16,1 4 67-16,0 3-40 0,3-2-57 15,-4-6-62-15,2-4-13 0,2-8 20 16,-1-6-39-16,2-6-19 0,0-5 2 15,0-4 8-15,0 0 34 0,5-4 33 16,1-5 15-16,-1-5-26 0,5-7-66 16,3-4-13-16,-1-8-2 0,5-3-9 0,-4 0 11 15,2 4 15-15,-2 0-15 0,-1 8-1 16,-1 3 1-16,-5 5 3 0,3 3-3 16,-4 4-1-16,0 4 1 0,-2 1 0 15,-3 4 17-15,0 0-17 0,0 9-16 16,0 1-67-16,0 6 83 0,0 4 74 0,1 4 43 15,-1-1-41-15,2 0-10 0,-1-5-16 16,-1-5-28-16,2-4 0 0,1-6-9 16,0-3-11-16,2 0 20 0,-2 0 22 15,1-5 12-15,0 0-2 0,2-2-29 16,0-1-24-16,8-5 55 0,1-7-25 16,10-3-31-16,0-8-1 0,0 1-30 15,0 1 15-15,-7 3 15 0,1 1-2 16,-8 11-19-16,-4 2 0 0,0 8 10 15,-6 3 10-15,-1 1-23 0,0 3-4 0,0 7-18 16,0 3 47-16,0 7 29 0,0 4 62 16,3 3-20-16,2 1-43 0,1 0-25 15,-1-2 10-15,4 2-10 0,-1-5 0 16,1 0-3-16,-3-5-2 0,5-2-104 16,0-4-205-16,-3-3-362 0,3-5-591 0,0-4-400 15</inkml:trace>
          <inkml:trace contextRef="#ctx0" brushRef="#br0" timeOffset="4153.0513">3518 459 1022 0,'3'-5'1892'0,"-1"3"-1517"0,-1-1-191 16,4 0-79-16,3-2-77 0,1-3 17 16,9-1 5-16,3-2-25 0,-1 0 4 0,6-1 2 15,-1-1-2-15,-2 0-14 0,-4 0-15 16,-1 1 19-16,-7 2 6 0,0 4 7 15,-8-3 9-15,-3 1 6 0,0 2-3 16,-4-1-10-16,-9 4-6 0,2 1-3 16,-7 1 22-16,1 1 62 0,-5 0-28 15,-3 0-81-15,-3 3-28 0,3 3-13 0,4 4 13 16,1 1 7-16,4 1-14 0,2 3 1 16,5 3 0-16,3 0 22 0,1 4 11 15,2-3 0-15,3 1-24 0,0 0 23 16,8-1-35-16,4-4-126 0,0-2-200 15,10-3-260-15,0-5-165 0,4-5-629 16,2 0 708-16</inkml:trace>
          <inkml:trace contextRef="#ctx0" brushRef="#br0" timeOffset="4504.962">3904 301 894 0,'14'-17'1167'0,"-5"5"-872"0,-1 2-7 15,-5 4 85-15,0 2-63 0,-3 4-2 16,0 0-25-16,0 0-35 0,-4 3-59 15,-3 2 6-15,-5 2-68 0,-2 3-127 16,-8 3-40-16,1 6-6 0,-6 1 15 0,2 2 15 16,1-1-5-16,8-2-16 0,4-5 18 15,7-7-34-15,5-1-9 0,0-1 0 16,3 0 16-16,8 0 8 0,3 2 7 16,5-3 3-16,4 0 9 0,5 0 19 15,1 0-12-15,2 1 10 0,-1 1 2 0,-4-1 2 16,0 2 13-16,-4-1-2 0,-5 2 2 15,-1-1 1-15,-5-1 12 0,-5-2-6 16,-3 1 0-16,-3-2 0 0,0 1 37 16,-6-1 58-16,-2 0 50 0,-6 7-34 15,-9 1-29-15,-7 4-61 0,-9 5-43 16,-4 1-31-16,0-1 4 0,7-5-23 16,8-6 47-16,13-5-9 0,5-4-160 15,6-2-191-15,4-11-211 0,0-5-146 16,0-8-58-16,7-7-628 0,7-7 650 15</inkml:trace>
        </inkml:traceGroup>
        <inkml:traceGroup>
          <inkml:annotationXML>
            <emma:emma xmlns:emma="http://www.w3.org/2003/04/emma" version="1.0">
              <emma:interpretation id="{32E178D3-DBF2-483F-BC10-BCFA5767352C}" emma:medium="tactile" emma:mode="ink">
                <msink:context xmlns:msink="http://schemas.microsoft.com/ink/2010/main" type="inkWord" rotatedBoundingBox="30768,11286 31407,11258 31438,11966 30799,11993">
                  <msink:destinationLink direction="with" ref="{F8AAE913-1804-4A49-90CC-3A7F43B053BE}"/>
                </msink:context>
              </emma:interpretation>
              <emma:one-of disjunction-type="recognition" id="oneOf2">
                <emma:interpretation id="interp2" emma:lang="x-none" emma:confidence="0">
                  <emma:literal>之</emma:literal>
                </emma:interpretation>
                <emma:interpretation id="interp3" emma:lang="x-none" emma:confidence="0">
                  <emma:literal>乀</emma:literal>
                </emma:interpretation>
                <emma:interpretation id="interp4" emma:lang="x-none" emma:confidence="0">
                  <emma:literal>“</emma:literal>
                </emma:interpretation>
                <emma:interpretation id="interp5" emma:lang="x-none" emma:confidence="0">
                  <emma:literal>"</emma:literal>
                </emma:interpretation>
                <emma:interpretation id="interp6" emma:lang="x-none" emma:confidence="0">
                  <emma:literal>‘</emma:literal>
                </emma:interpretation>
              </emma:one-of>
            </emma:emma>
          </inkml:annotationXML>
          <inkml:trace contextRef="#ctx0" brushRef="#br0" timeOffset="4825.3859">4062-122 2256 0,'16'-31'430'0,"-7"8"-215"16,0 3 10-16,-1 5-15 0,-2 9-9 16,-3 1-5-16,-1 5-95 0,-2 0-101 15,1 11-41-15,1 10 41 0,1 12 22 16,3 12 91-16,0 22-19 0,-4 17-6 15,-2 13-7-15,0-2-44 0,0-23-3 16,0-21-5-16,0-22-29 0,2-7 0 16,5-1 0-16,-2-1-2 0,7-5-32 15,-2-7 18-15,-3-5 1 0,6-3 15 16,1-3 9-16,-2-6 47 0,8-5-3 16,1-8-34-16,3-3-16 0,-2-4-3 15,4 0-30-15,-4 4 17 0,-3 4 12 0,-2 6 1 16,-8 5 0-16,2 4 28 15,-5 6-28-15,2 0-18 0,0 0-23 0,6 8 41 16,1 5 3-16,8 3 50 0,2 7 18 16,3 0-30-16,0 4-11 0,1-1-29 0,1-2-2 15,-2-5-36-15,-2-6-234 0,0-9-803 16,-1-4-1332-16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24:49.5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1E49E8-E6EB-4919-95B3-B526F6A66E0E}" emma:medium="tactile" emma:mode="ink">
          <msink:context xmlns:msink="http://schemas.microsoft.com/ink/2010/main" type="inkDrawing" rotatedBoundingBox="9160,13594 10249,13056 10630,13828 9541,14366" hotPoints="10514,13448 10003,14005 9274,13803 9785,13246" semanticType="enclosure" shapeName="Ellipse"/>
        </emma:interpretation>
      </emma:emma>
    </inkml:annotationXML>
    <inkml:trace contextRef="#ctx0" brushRef="#br0">264 754 2611 0,'0'1'342'0,"0"0"-342"15,1 0-168-15,3 2 123 0,2-1 45 0,1 4 71 16,7-1 6-16,3 2 10 0,5 1-29 16,3 0-7-16,4-1 0 0,2 1-35 15,0-3 3-15,0 2-19 0,0-7 1 16,-1 3 38-16,-1 0-11 0,2-3-12 15,-1 1 20-15,2-1-33 0,3 0 29 16,0-1 12-16,1-5-28 0,1-6-3 16,-3-1 0-16,0-3 53 0,2-4-40 15,-4-5 15-15,1 2 3 0,-3-4-27 16,-1 0-15-16,-4 0 28 0,-2-2-29 0,-1-3 27 16,-4-3 10-16,1-1-11 0,-7-2-25 15,-1 2 31-15,-3-3-33 0,-3 1-85 16,-2-3 79-16,-3 1 4 0,0 1 4 0,-2 1 40 15,-4 7-11-15,-3 3 1 16,-1 5-32-16,-2 5-11 0,-2 2 11 0,-3 3 65 16,-2-2-63-16,-4 5-4 15,-3-1 5-15,-5 2 3 0,-5 1-4 0,-6 4-2 16,-4 2 33-16,-4 2-32 0,-9 2-1 16,-1 6 25-16,-4 5 16 0,-3 2-26 15,-1 3-14-15,3 3 0 0,-2 3 0 16,5 1 0-16,4-1-1 0,5 3 0 15,5-1 0-15,6 2 0 0,6-2 0 16,7 2-1-16,6 0-14 0,5 1-23 16,6 1 22-16,6 6-15 0,4 1-9 0,2 5 39 15,14 4-29-15,6 1 30 0,10 2 24 16,9 1-24-16,6-1-15 0,7-3 14 16,4-1-26-16,3-6-210 0,3-2-69 15,-1-8-191-15,-1-4-661 0,-3-5-416 16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24:52.4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B76AC5-9DBF-4878-AA19-7C365B0BA633}" emma:medium="tactile" emma:mode="ink">
          <msink:context xmlns:msink="http://schemas.microsoft.com/ink/2010/main" type="inkDrawing" rotatedBoundingBox="549,10271 1737,9754 2110,10612 922,11129" hotPoints="1870,10337 1337,10870 803,10337 1337,9804" semanticType="enclosure" shapeName="Circle"/>
        </emma:interpretation>
      </emma:emma>
    </inkml:annotationXML>
    <inkml:trace contextRef="#ctx0" brushRef="#br0">347 685 1610 0,'0'4'676'0,"0"1"-517"0,4 2-111 15,9 5-16-15,4-1 46 0,5 3-7 16,-1 1-26-16,6-1-42 0,4 1 87 16,3-3 32-16,6-1-70 0,-3-5-7 15,4-4 25-15,1-2-44 0,-5-1 66 16,0-9-31-16,-1-2-19 0,-3-4 27 15,-1-1 65-15,-1-1-87 0,5-2 18 16,-2 0-63-16,-1-2 31 0,-1-2-33 16,-1 0-41-16,-1 2 41 0,-1 1 49 15,-3 0-48-15,-4 1 21 0,0 0-20 0,-4 0 18 16,-4-1-4-16,0 0 44 0,-7-3-29 16,-1 0 14-16,-3-1-14 0,-3-3 22 15,-2 1 38-15,-7-3-53 0,-7 0-38 16,-1-2-10-16,-6 2 8 0,0-1 2 0,-3 1 25 15,-4 3-25-15,-2 0-12 0,-3 5-29 16,-3 3 0-16,-1 2 23 0,-6 4-48 16,2 4 9-16,-6 1 57 0,6 3 47 15,-5 2-45-15,6 2 2 0,-4 1 8 16,3 1-6-16,-3 8-6 0,1 4 1 16,3 5 23-16,0 2-20 0,2 6 23 15,-4 6-27-15,1 5-13 0,-2 6 1 16,0 4 11-16,5 2-19 0,-2 4 20 15,9 1 0-15,5 1-28 0,8-2 25 16,3-4 1-16,8-1-13 0,3-4 2 0,6-3-8 16,0-5 20-16,12-3-77 15,11-3 41-15,8-2 15 0,10-3 22 0,13 1-2 16,6-4 2-16,12-2-1 0,7-3-8 16,-2-2-130-16,2-6-288 0,-3-2-623 0,-5-4-530 15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5:27.3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B9E3F9-BD67-495A-B61F-BD66376AAE38}" emma:medium="tactile" emma:mode="ink">
          <msink:context xmlns:msink="http://schemas.microsoft.com/ink/2010/main" type="writingRegion" rotatedBoundingBox="4755,1228 14664,783 14714,1882 4804,2328"/>
        </emma:interpretation>
      </emma:emma>
    </inkml:annotationXML>
    <inkml:traceGroup>
      <inkml:annotationXML>
        <emma:emma xmlns:emma="http://www.w3.org/2003/04/emma" version="1.0">
          <emma:interpretation id="{406EA3A5-66DF-4BE7-BEEA-80E47333ADD4}" emma:medium="tactile" emma:mode="ink">
            <msink:context xmlns:msink="http://schemas.microsoft.com/ink/2010/main" type="paragraph" rotatedBoundingBox="4755,1228 14664,783 14714,1882 4804,2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A23C25-9988-4F53-9E9E-2439E0ED1D0A}" emma:medium="tactile" emma:mode="ink">
              <msink:context xmlns:msink="http://schemas.microsoft.com/ink/2010/main" type="line" rotatedBoundingBox="4755,1228 14664,783 14714,1882 4804,2328"/>
            </emma:interpretation>
          </emma:emma>
        </inkml:annotationXML>
        <inkml:traceGroup>
          <inkml:annotationXML>
            <emma:emma xmlns:emma="http://www.w3.org/2003/04/emma" version="1.0">
              <emma:interpretation id="{BA006290-4F3B-4E23-84F9-1EB5433D507A}" emma:medium="tactile" emma:mode="ink">
                <msink:context xmlns:msink="http://schemas.microsoft.com/ink/2010/main" type="inkWord" rotatedBoundingBox="4766,1492 7547,1367 7582,2167 4802,2292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134 431 428 0,'7'2'1145'0,"2"6"-944"0,-1 1 18 16,3 4 99-16,2 0-85 0,1 3-56 15,0 0-161-15,0 0 0 0,2 0-16 16,-2-1-19-16,1-2-356 0,-4-4-453 15,0-6-703-15</inkml:trace>
          <inkml:trace contextRef="#ctx0" brushRef="#br0">105-3 1907 0,'2'0'702'0,"-1"2"-592"0,1 8-10 16,-1 5 150-16,4 1-4 0,-4 6-27 16,1 5-79-16,-2 3-11 0,0 5-53 15,0 0 12-15,0 4-48 0,-8-1-12 16,2 1-12-16,-5-1-3 0,3 1-13 16,-6 1-1-16,0-1-28 0,2-1-87 15,-2-5-174-15,2-2-235 0,1-8-503 0,3-6-222 16</inkml:trace>
          <inkml:trace contextRef="#ctx0" brushRef="#br0" timeOffset="252.1209">376 26 728 0,'2'-1'1783'0,"-1"1"-1480"0,-1 0-139 16,2 8-29-16,-1 6 53 0,3 6 44 15,-1 7-51-15,-2 7-30 0,-1 7-35 16,0 2-41-16,-1 1-18 0,-9 2-17 16,4-2 10-16,0 0-28 0,0-1 3 15,-5-2-24-15,0-2-1 0,3-3-64 16,-4-2-23-16,1-1-198 0,3-8-197 15,-1-7-762-15,4-7-683 0</inkml:trace>
          <inkml:trace contextRef="#ctx0" brushRef="#br0" timeOffset="389.8372">426 486 2190 0,'9'8'204'0,"7"2"-130"15,-1 4 188-15,8 5-50 16,5 6-94-16,3-2-85 0,3 1-32 0,5-3 11 15,3-2-12-15,-3-3-173 0,1-2-585 16,-3-6-1390-16</inkml:trace>
          <inkml:trace contextRef="#ctx0" brushRef="#br0" timeOffset="14850.2331">607 443 355 0,'0'0'770'0,"0"0"-445"0,0 0-162 16,2 0 26-16,7-2-68 0,2-1-4 0,8-5-10 16,4 0 35-16,8-5-25 0,3-2 38 15,5 2-62-15,3-3-76 0,-2 4 18 16,2-1-16-16,0 3-19 0,-4 0 1 15,1 0 83-15,-2 2 13 0,-1 1-78 16,-7 2 3-16,-4-1-20 0,-1 4-2 0,-6-1 0 16,-2 1 12-16,-2-1 17 0,-2 0 16 15,2 1 9-15,-8-1-34 0,-1 1-8 16,-1 2-12-16,-4 0-73 0,0 0-91 16,0 0-90-16,-4 0-118 0,-4 0-356 15,-6 0-245-15,0 5 415 0</inkml:trace>
          <inkml:trace contextRef="#ctx0" brushRef="#br0" timeOffset="14510.4006">835 9 1613 0,'0'0'440'0,"0"0"-385"0,0 0-16 16,0 0-39-16,0 0 0 0,0 0-62 15,2 0-9-15,-1 3 71 0,2-1 49 16,4 1 26-16,-4 1 16 0,3 0-26 16,3-2-63-16,5 0 24 0,-1-2 48 15,5 0-6-15,4 0-36 0,3-5 65 16,-1 0-42-16,3 0 16 0,-1 0-71 16,1 1 0-16,-6 0 2 0,4 2 4 15,-3-3-2-15,-1 3 34 0,-5 1-22 0,-1 1 0 16,-5 0 17-16,-2 0-33 0,-4 2-39 15,-4 4-222-15,0 1-299 0,-8 4-206 16,-6 1-442-16</inkml:trace>
          <inkml:trace contextRef="#ctx0" brushRef="#br0" timeOffset="15190.6067">928 167 765 0,'0'-2'502'0,"0"2"-209"0,0 0-101 0,0 0-111 15,0 3-81-15,2 4-78 0,6 2 55 16,-2 4 23-16,1 7 101 0,1 5 118 15,-2 5 46-15,1 3-35 0,-7 1-75 16,1-1-153-16,-1-2 27 0,0 1 9 16,0-1-2-16,0-2 22 0,-3-3-33 15,-3-5-25-15,3-1-64 0,0-7-249 16,0-8-430-16,1-4-754 0</inkml:trace>
          <inkml:trace contextRef="#ctx0" brushRef="#br0" timeOffset="15476.7176">1094 141 880 0,'0'-7'1069'0,"0"0"-832"0,0 3-46 16,0 2 70-16,0 2-13 0,0 0-75 16,0 0-83-16,0 0-71 0,0 2-19 15,0 3-89-15,0 6-69 0,5 5 133 16,2 8 25-16,0 9 51 0,2 2 0 15,-4 5 7-15,-1-2-48 0,3 1-10 16,-1-3 0-16,3-2 19 0,-3-2-16 16,2-4 42-16,0-2-3 0,1-2 9 15,-3-4-45-15,2-1 10 0,-3-6-16 0,-1-4 58 16,1-1-58-16,-4-3 1 0,1-2 10 16,-2-3-11-16,0 0-9 0,0 0-141 15,2-3-206-15,-2-5-665 0,0-5-651 16</inkml:trace>
          <inkml:trace contextRef="#ctx0" brushRef="#br0" timeOffset="16578.2594">1337 422 1692 0,'0'0'456'0,"0"-2"-200"0,0 2-98 15,0 0-36-15,0-3-54 0,5 1-68 16,4-1-84-16,7-2 33 0,7-2 51 16,7-4 55-16,8-2 38 0,1-4-42 15,1-2-25-15,1 2 10 0,-7 1-36 16,-2 0-87-16,-2 2-313 0,-4 1-583 16,-9-1-425-16</inkml:trace>
          <inkml:trace contextRef="#ctx0" brushRef="#br0" timeOffset="16100.262">1496 48 1220 0,'0'0'1112'0,"0"0"-830"16,0 0-173-16,0 5-56 0,0 0-53 15,0 3-23-15,0 1 23 0,0 7 71 16,0 4-42-16,0 1 90 0,0 6 118 0,-2-1-56 16,-1-1-82-16,1-2-55 15,-4-3-31-15,3-3 22 0,0 0 19 0,0-2-41 16,0-2-11-16,0 0-2 0,0-2 3 16,1-2-1-16,1-1-2 0,-1 0-19 0,2 0 17 15,-2 1 1-15,2-1 0 0,0 0-18 16,0 0-32-16,0-1-32 0,2 1-2 15,6-1 16-15,3 4 69 0,1-1 0 16,3 1-7-16,1 1-50 0,1-1 57 16,0 2 2-16,2-1-1 0,-1 1 17 15,1-2 8-15,-5 0-23 0,1-3-2 16,1-1 50-16,-2 0 23 0,-5-1-74 16,2-4-48-16,-2-2-101 0,-6 0-265 15,0 0-641-15,-3-8-264 0</inkml:trace>
          <inkml:trace contextRef="#ctx0" brushRef="#br0" timeOffset="18359.8422">1632 361 517 0,'0'0'307'0,"0"3"-89"0,-1-2-35 0,-1 5-60 15,-1 0-28-15,0 4-20 0,-2 0 22 16,2 2-9-16,0 4-10 0,-6 0-13 16,1 4 17-16,-1 1-10 0,-2 2 9 15,0 1-13-15,-2 2-26 0,-1-1-19 16,1 0 6-16,0-1-16 0,2-3-11 16,0-1-1-16,2-5-1 0,1 0-39 15,2-3-152-15,0-3-268 0,4-2-369 0,2-4 86 16</inkml:trace>
          <inkml:trace contextRef="#ctx0" brushRef="#br0" timeOffset="16333.9435">1680 112 17 0,'0'-4'2136'0,"0"4"-1793"15,-1 0-149-15,-1 0-98 0,0 3-79 16,2 1-17-16,0 2-55 0,0 2 55 15,0 6 100-15,0 5 57 0,0 3-19 16,-3 6 12-16,0-2-80 0,-4 3 25 16,0-2-28-16,3-3-58 0,-1-2-9 0,2-3-6 15,0 1 6-15,-5 1 35 0,0 1-3 16,-1 0-32-16,0 0-153 0,-2-2-217 16,0-7-338-16,0-3-473 0</inkml:trace>
          <inkml:trace contextRef="#ctx0" brushRef="#br0" timeOffset="17019.8528">1792-42 1374 0,'1'-3'407'15,"1"3"-305"-15,-1 0 44 0,1 0-26 16,-2 0-62-16,0 0-19 0,0 3 10 16,0-1-20-16,0 3-27 0,0 3 37 15,0 2 38-15,0 1 78 0,0 5 48 16,0 3 13-16,-5 3-82 0,-6 1-44 0,4-1-58 15,-3 1-4-15,1-4-26 0,1-1 33 16,2-5-35-16,0 0-1 0,3-6 1 0,1 0-1 16,1-2 1-16,-2-1-2 15,3-3-14-15,0 1 4 0,0-2-1 16,0 0-13-16,0 0-19 0,4-2-28 0,1-2-10 16,6-1 83-16,4 0 6 0,1 0 55 15,2-2-29-15,3 1 0 0,-1-1-10 16,-2-1-22-16,1 0-15 0,-2-2-45 15,-2 3-104-15,-2-1-138 0,-2 3-300 16,-4 1-127-16,-5 1-401 0</inkml:trace>
          <inkml:trace contextRef="#ctx0" brushRef="#br0" timeOffset="17660.6491">1741 376 235 0,'6'-3'1201'0,"3"1"-1129"16,3-1-10-16,6 3 51 0,2-3-74 16,0 3-37-16,3 0-2 0,0 0 107 15,-1 0 11-15,0 3-50 0,-4 0-65 16,1 2 46-16,-5-1-17 0,-2 1 7 15,-1 0-13-15,-5 0 23 0,2 2-10 16,-6 0 19-16,-2 4 45 0,0 3 65 16,-8 5 3-16,-1 2-71 0,-4 2-71 0,-4 1-10 15,-1 2-19-15,-1-3-48 0,2-3-39 16,1 0 13-16,2-6 19 0,5-6 0 16,1-3 55-16,5-4 20 0,3-1 86 15,0 0-3-15,0-1-51 0,0-5-14 0,0 4-38 16,0-1-6-16,3 1-68 0,5-3-10 15,1 2 26-15,5-4 23 0,0 1-10 16,2-1-59-16,-1 1-187 0,-1 1-320 16,-1 1-174-16,-4-1-24 0</inkml:trace>
          <inkml:trace contextRef="#ctx0" brushRef="#br0" timeOffset="17341.3704">1756 412 1220 0,'-1'2'756'0,"1"-1"-403"16,0 1-136-16,0 1-114 0,0 2-101 16,0 3 11-16,0 5 3 0,1 2-13 0,5 0-3 15,-4 1 23-15,2-3-23 0,1-1-23 16,0-2 23-16,-1-3 41 0,1-1-41 16,1-2-184-16,-4-4-431 0,-2 0-571 15,0-8 447-15</inkml:trace>
          <inkml:trace contextRef="#ctx0" brushRef="#br0" timeOffset="17157.7928">1920 94 922 0,'-1'0'426'0,"1"0"-156"15,0 0-88-15,0 0-86 0,0 4-96 16,0 1-83-16,0 3 83 0,1 2 59 15,4 1 12-15,-2 4-25 0,0 0-14 16,-1 0 40-16,-2 3-72 0,0-3-143 0,0 3-567 16</inkml:trace>
          <inkml:trace contextRef="#ctx0" brushRef="#br0" timeOffset="19185.4652">2158-26 1313 0,'1'-1'975'0,"-1"1"-862"0,0 0-113 16,3 0-80-16,5 0-8 0,1 0 88 16,4 0 45-16,2 3-42 0,1-3 13 15,1 3 58-15,0-3-22 0,0 0 6 16,-2 0-42-16,-2 0-16 0,-2 0-6 16,-5 0 4-16,-1 0 2 0,-2 0 1 0,-3 0 12 15,0 2 3-15,0 1 16 0,0-1 0 16,-2 3-3-16,-4 0 1 0,0 4-30 15,-7 5 48-15,-1 4-26 0,-3 5-9 16,0 0 0-16,0 1-13 0,2-4 0 0,1-1 0 16,4-6 2-16,4-3 18 0,0-3 9 15,3-1 22-15,1-4-12 0,2-2-20 16,-1 1-19-16,1 1 0 0,0-2 0 16,0 0-1-16,0 0-25 0,0 0-22 15,1 0-26-15,7 0-7 0,-2-3 75 16,8 1 6-16,2 0 29 0,4 1-27 15,5-2 56-15,0 2-29 0,-2-4-29 16,3 2-3-16,-7 0-39 0,1 1-22 0,-3 0-24 16,-3 1-12-16,-2-2-36 0,-1 1-110 15,-5-1-193-15,-1 1-49 0,-2 1-138 16,-3-1 78-16</inkml:trace>
          <inkml:trace contextRef="#ctx0" brushRef="#br0" timeOffset="19427.2184">2196 379 1739 0,'3'0'387'0,"1"0"-290"16,0-3-25-16,4 0-4 0,1 1-62 15,2-1-6-15,3 0-32 0,-2 2 30 16,1-1-1-16,1 1-23 0,0 1-6 16,-2-2 31-16,2 2-48 0,-1 0-304 15,-6-3-312-15,1 0-514 0</inkml:trace>
          <inkml:trace contextRef="#ctx0" brushRef="#br0" timeOffset="19648.8881">2353 230 809 0,'-3'0'794'0,"0"0"-474"0,0 0-83 0,1 0-40 0,2 6-155 16,-1 4-38-16,-1 8-4 0,-1 5 109 15,1 8 11-15,1 2-72 0,1-2-28 16,0-1-14-16,0-7-6 0,0-4 0 16,1-5-13-16,4-6 11 0,-3-2 1 15,-1-2 0-15,1-3 1 0,-1-1 0 16,4 0-1-16,1-5 1 0,3-3 35 15,5-5-9-15,2-7-26 0,4-1-352 16,0-6-457-16,0-1 14 0,0-2 2 16</inkml:trace>
          <inkml:trace contextRef="#ctx0" brushRef="#br0" timeOffset="20022.1623">2663-15 995 0,'-3'-25'274'16,"1"9"-108"-16,2 7 205 0,0 4-75 15,0 5-253-15,0 0-43 0,2 8-156 16,7 9 156-16,2 8 3 0,3 9 124 16,0 10 38-16,1 17 48 0,3 17-6 0,-4-4 92 15,-2-7-69-15,-7-15-80 0,-2-14-86 16,1 2 12-16,-1 1-3 0,-1-8 6 16,-2-5-7-16,0-9-2 0,0-3 21 15,-2-5-19-15,-5-1 25 0,-6 1 40 16,-4-2-6-16,-6 2-75 0,-7-1-31 0,-4-1-25 15,-6-3-139-15,-6-3-186 0,-2-3-387 16,-7 0-947-16,7-10 68 0</inkml:trace>
          <inkml:trace contextRef="#ctx0" brushRef="#br0" timeOffset="19795.9218">2573 131 161 0,'0'-5'1342'16,"0"5"-720"-16,0 0-201 0,0 1-263 0,0 4-158 15,2 6-168-15,-1 5 116 16,7 4 52-16,-5 6 33 0,3 5-11 0,-1-1-6 15,0-2 36-15,-1-2-10 0,-1-6-23 0,4-4 2 16,-6-8-21-16,4-4-71 0,1-4-139 16,-1-6-156-16,5-8-165 0,-5-4-156 15,3-5-125-15</inkml:trace>
        </inkml:traceGroup>
        <inkml:traceGroup>
          <inkml:annotationXML>
            <emma:emma xmlns:emma="http://www.w3.org/2003/04/emma" version="1.0">
              <emma:interpretation id="{CBB35850-C9A0-4310-B374-762F9116A496}" emma:medium="tactile" emma:mode="ink">
                <msink:context xmlns:msink="http://schemas.microsoft.com/ink/2010/main" type="inkWord" rotatedBoundingBox="7811,1091 11195,939 11242,1981 7858,2134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21301.7568">3102 409 2374 0,'0'-6'307'0,"0"5"-201"15,1-1-106-15,9-3-25 0,8 2 25 16,1-4 3-16,7-1 16 0,2 0 17 15,3 0 12-15,-1 1-14 0,1 2-33 16,-4 0 1-16,0 1 18 0,-1-1 5 16,-9 0-25-16,-1 3-3 0,-5 2-199 15,-8 0-351-15,-3 4-548 0</inkml:trace>
          <inkml:trace contextRef="#ctx0" brushRef="#br0" timeOffset="20805.2165">3423-103 1718 0,'0'0'465'0,"0"2"-293"0,0-2 3 16,0 0-8-16,0 0 4 0,0 0 25 15,-3 1-14-15,-2 3-23 0,-1-1-28 0,-5 4-100 16,-3 4-31-16,-5 4-31 0,-1 3-84 16,-6 1-150-16,-1 1-97 0,0 2-187 15,-1-4-170-15,-5 1-82 0,2 1 76 16</inkml:trace>
          <inkml:trace contextRef="#ctx0" brushRef="#br0" timeOffset="21437.9509">3209 509 2124 0,'0'0'369'0,"0"0"-246"0,0 0-20 0,0 0-100 16,4 0-3-16,9 0-97 16,1 0 97-16,9-2 26 0,8-3 26 0,5-5 2 15,6 0-31-15,3-6-23 0,-1-2-539 16,0-3-1125-16</inkml:trace>
          <inkml:trace contextRef="#ctx0" brushRef="#br0" timeOffset="21104.2262">3044 167 61 0,'0'0'590'0,"0"0"-326"0,10-2-134 15,1-1-68-15,6 0 69 0,6-2 41 0,6-3 23 16,1-3-22-16,1-1-32 16,3 3 17-16,-3-2-28 0,0 2-39 0,-3 1-20 15,-2 1-16-15,-9 2-19 0,-1 1-36 16,-9 4-14-16,0-2-12 0,-4 2 25 16,-3 0 1-16,0 0 26 0,0 2 3 0,0-1-28 15,0 3-1-15,0 2-29 16,0 1 29-16,0 6 99 0,1 2 62 0,2 4-71 15,-1 1-38-15,3 2 12 0,-2 3 8 16,-2 1-70-16,1-3 47 0,3 1-31 16,-2-2-17-16,0-1 30 0,1-1 10 15,-1-2-40-15,1 0-1 0,0 0 35 16,-4-3 0-16,2 0-25 0,-1-2 2 16,1 2-12-16,-1-1 0 0,-1 1-6 15,0 0-173-15,0-2-133 0,-4-3-338 16,-4-3-368-16</inkml:trace>
          <inkml:trace contextRef="#ctx0" brushRef="#br0" timeOffset="20635.365">3103-27 29 0,'-12'-10'2110'0,"4"3"-1780"0,2 3-181 15,3 2 83-15,1 2 2 0,2 0-144 16,0 0-90-16,0 0-128 0,0 0-62 15,0 0-9-15,8 2 11 0,6 4-96 16,3-1-776-16</inkml:trace>
          <inkml:trace contextRef="#ctx0" brushRef="#br0" timeOffset="20507.7537">3170-229 2491 0,'0'0'390'0,"0"0"-364"0,2 1-26 0,-1 6-113 16,4 2 106-16,-2 7-5 0,2 2 24 16,2 5 63-16,-4 2-66 0,2 2 30 15,1-2 70-15,-3 0-64 0,0-3-43 16,1 1 11-16,-4-2 3 0,0 0-16 15,0-2-460-15,-4-5-566 0,-2-3-404 16</inkml:trace>
          <inkml:trace contextRef="#ctx0" brushRef="#br0" timeOffset="63020.1121">3511 126 1993 0,'0'0'576'16,"0"-3"-167"-16,2 1 19 0,4-3-76 0,3-3-129 16,2 1-82-16,4-6-23 0,9 1-94 15,5-1-23-15,10 0 175 0,4-3 3 16,7 3-151-16,0-2 3 0,-2 2-31 16,-3 4 0-16,-5 1-56 0,-3 3 35 15,-4-1 21-15,-4 2-19 0,-3 1-8 16,-4-2 2-16,-6 4-46 0,-4-1-122 15,-3 2-182-15,-7 0-74 0,-2 0-97 16,0 5-125-16,-12 5 46 0,-4 5 16 0</inkml:trace>
          <inkml:trace contextRef="#ctx0" brushRef="#br0" timeOffset="63660.2323">3821 384 1342 0,'-14'-19'501'0,"2"5"87"16,4 2-266-16,2 3 60 0,3 3-47 15,3 2-91-15,0 2-121 0,0-1-73 16,3 0-50-16,5-2-64 0,2 0-65 15,6 0 85-15,4-4-39 0,0 3-34 16,4-2-132-16,-3 0-65 0,-4 4-179 16,-1 1-520-16,-8 2-277 0</inkml:trace>
          <inkml:trace contextRef="#ctx0" brushRef="#br0" timeOffset="63224.9435">3773 184 1963 0,'0'0'538'0,"0"1"-332"0,0 1 6 15,0 3-67-15,0 0-91 0,2 6 10 16,2 4 26-16,2 5 66 0,1 6 62 16,-3-1-47-16,3 1-149 0,-6 0 12 15,1-3-34-15,-1 0 19 0,1-5-9 16,-1-1-10-16,-1-3-16 0,2-2-113 16,-2-4-86-16,0-1-103 0,0-4-154 15,0 0-301-15,0-3-595 0</inkml:trace>
          <inkml:trace contextRef="#ctx0" brushRef="#br0" timeOffset="62607.4392">3759-297 2244 0,'0'0'1207'0,"0"0"-1083"16,0 0-45-16,0 1 104 0,0 2-108 15,2 0-56-15,1 2 0 0,0 2-4 16,3 2-15-16,-3 0-15 0,3 2-17 0,1 1 21 16,-1 1 10-16,2 0-20 0,-5 2-162 15,1-4-306-15,-1-2-594 0,0-4-821 16</inkml:trace>
          <inkml:trace contextRef="#ctx0" brushRef="#br0" timeOffset="63522.936">3807 182 2306 0,'2'-5'581'0,"1"2"-283"0,-2 3-24 16,2 0-93-16,-1 0-83 0,0 0-79 15,1 0-19-15,0 0 12 0,5 0 74 16,-5 0-71-16,3 0-15 0,0 0-34 15,0 2-10-15,4 1-1 0,-3 2-5 16,4 1 3-16,2 4 47 0,1 2 33 16,3 4-30-16,-3 2 54 0,1 2-22 15,-3 4-23-15,2 1-12 0,-1 3 0 16,-1 0 16-16,-1-2 28 0,-2-1-22 16,1-3-22-16,0 2 46 0,-3-3-44 15,-1-3 18-15,-1-4 15 0,-2-4-13 16,-2-2-7-16,-1-5-15 0,0-1-43 0,0-2-92 15,-1 0-48-15,-6 0-74 0,-3 0-91 16,-4-7-303-16,-5-1-582 0,0-1 71 16</inkml:trace>
          <inkml:trace contextRef="#ctx0" brushRef="#br0" timeOffset="63788.4523">3846 371 451 0,'0'1'776'0,"0"-1"-431"0,3 0-118 15,3 0-50-15,5 0 11 16,3-4-58-16,3 0-82 0,2-4-48 0,4-2-50 16,0-4-405-16,2 0-293 0</inkml:trace>
          <inkml:trace contextRef="#ctx0" brushRef="#br0" timeOffset="62796.4926">4013-224 2254 0,'3'3'323'15,"-3"-2"-197"-15,2 0 112 0,-2 2 5 16,0 0-64-16,2-1-81 0,-2 1 7 15,0-1-23-15,0 3-31 0,0-2-10 16,-7 4-6-16,-2 4 43 0,-5 2-78 16,-4 4-126-16,-4 1-140 0,-1 1-187 15,-7 0-347-15,2-1-389 0</inkml:trace>
          <inkml:trace contextRef="#ctx0" brushRef="#br0" timeOffset="64138.0275">4142 128 204 0,'2'-14'1244'0,"-1"6"-915"0,1 5-114 16,2 3-11-16,3 8-77 0,3 4-76 16,1 9 101-16,3 4 45 0,2 6-36 15,4 3 25-15,-5 3-48 0,4 2-17 16,-4-3 13-16,1-1-8 0,-2-3-88 0,-2-4 57 16,-5-8 3-16,-3-5-38 0,1-2 50 15,-5-8-7-15,0 0-22 0,-2-2 22 16,-10-1 40-16,-10 1-66 0,-6 2-77 15,-7-2-270-15,-9-1-181 0,-1-2-610 16,-3-5-618-16</inkml:trace>
          <inkml:trace contextRef="#ctx0" brushRef="#br0" timeOffset="63947.0375">4096 187 1859 0,'0'-3'620'0,"-2"3"-307"15,0 0-11-15,2 0-88 0,0 1-214 16,0 3-74-16,0 2-12 0,0 2 86 0,2 5 0 16,1 1 10-16,2 2-10 0,1 2-13 15,-4 0-122-15,1-6-144 0,0-1-255 16,-2-4-139-16,2-7-346 0</inkml:trace>
          <inkml:trace contextRef="#ctx0" brushRef="#br0" timeOffset="75775.9277">4415 299 1051 0,'-3'-2'635'0,"-3"2"-232"15,4-3-33-15,-1 3 39 0,1-3-95 16,2 3-88-16,-1-3-41 0,1 2-5 0,0-1-7 16,0 1-26-16,0-1-57 15,0-1-77-15,3 1-13 0,3-4-81 0,5-4 22 16,8-5 59-16,7-3 3 0,7-5-3 15,5 2-72-15,1 1-135 0,1 3-447 16,-2 5-468-16,-3 3-753 0</inkml:trace>
          <inkml:trace contextRef="#ctx0" brushRef="#br0" timeOffset="75302.1443">4468 40 2107 0,'6'-6'682'0,"0"1"-547"0,5 0-110 16,3 0 136-16,4-5-56 0,3 2-67 15,2 0-15-15,0 1-23 0,0 1 0 16,1-1 0-16,-1-1 35 0,-1 3-32 0,-2 0 7 16,-3 0-10-16,-6 2-51 0,-4 3-330 15,-4 0-615-15,-3 0-380 0</inkml:trace>
          <inkml:trace contextRef="#ctx0" brushRef="#br0" timeOffset="75607.7391">4542-173 192 0,'-5'-3'1848'0,"2"3"-1560"0,-1 0-39 15,2 0 79-15,1 0-135 0,1 5-193 16,0 6-35-16,0 5 35 0,4 9 6 16,4 11 93-16,0 5 45 0,1 5-109 15,0 0 70-15,1-2-61 0,0-3-40 16,1-2 125-16,-3-5-27 0,1-4-87 0,-2-6 58 15,0-4-70-15,0-2 32 0,-1 0 31 16,-3-4-13-16,0-2-3 0,-2-3-32 16,1-5-17-16,-2-2 17 0,0-2 35 15,0 0 0-15,0 0 9 0,0 0-3 0,0 0 0 16,-3 0-34-16,-3 0-25 16,-4-3-102-16,-4-2-73 0,-1 0-73 0,-4 2-115 15,1-2-158-15,-4 2-140 0,5 0-158 16,0 1-337-16</inkml:trace>
          <inkml:trace contextRef="#ctx0" brushRef="#br0" timeOffset="76271.0411">4649-257 77 0,'-3'0'1156'16,"1"3"-820"-16,2-2-112 0,0 5-70 0,0 1-127 16,0 4-25-16,2 0 35 0,7 3 102 15,-1-1-74-15,4 2 6 0,4-2-26 16,2 0-25-16,4 0 38 0,1 0 7 16,2-3 6-16,-1-2 19 0,-1-2-90 15,-3 0 74-15,0-1-51 0,-1-2-10 16,-4 0 12-16,-2 2 17 0,-4-3 10 0,0 1-52 15,-6 0-26-15,-1 0-186 0,-2 4-290 16,-2 3-269-16,-7 3-519 0</inkml:trace>
          <inkml:trace contextRef="#ctx0" brushRef="#br0" timeOffset="76444.7711">4762 138 1580 0,'0'10'486'0,"0"4"-175"0,0 6 53 16,0 0-14-16,2 6-43 0,1 2-31 15,1 0-156-15,-2-1 62 0,3 0-119 16,-4-3-10-16,-1 1-16 0,2-5-37 16,-1-6-16-16,-1-4 14 0,2-3-105 15,-1-7-179-15,1 0-251 0,3-4-520 16,-4-8-257-16,2-3 504 0</inkml:trace>
          <inkml:trace contextRef="#ctx0" brushRef="#br0" timeOffset="77015.0141">4784 443 212 0,'-2'0'2056'15,"2"0"-1575"-15,0 0-214 0,2-2-267 0,7-1-23 16,7 0-121-16,7-2 108 0,8 0 20 15,6-3 3-15,3-2-51 0,5 1-437 16,-3 0-1053-16</inkml:trace>
          <inkml:trace contextRef="#ctx0" brushRef="#br0" timeOffset="76882.5199">4778 277 2017 0,'-5'-3'570'0,"3"1"-252"16,2 1-32-16,0 1-96 0,2 0-190 16,6-1-96-16,3 0-29 0,6-2 123 15,1 1 4-15,9-1-6 0,-1 0 20 16,0-2 7-16,-1 1 38 0,-3 2-61 15,-4 1-154-15,-6 1-396 0,-7 0-723 16</inkml:trace>
          <inkml:trace contextRef="#ctx0" brushRef="#br0" timeOffset="76718.0557">4787 50 1484 0,'0'0'270'0,"0"0"-254"0,5 0-16 16,2 0 0-16,3 0 3 0,1 0 122 15,1 3 8-15,0-1-29 0,1 3 29 16,1 0-78-16,-7 0-7 0,4 3 40 16,-3 2-63-16,1 0 1 0,1 0 68 15,-3 3 70-15,4 2 7 0,0 4 27 16,-2 2-6-16,3 1-65 0,-1 3-44 15,0 1-29-15,0-1 31 0,0-1-41 16,1-2-44-16,-6 1 16 0,5-5-13 16,-3 2 19-16,1-4 7 0,-3-1-29 15,2-4 0-15,-5-1-21 0,0-4 21 16,-1-2-2-16,-1 1-15 0,-1-5-84 0,0 2-125 16,0-2-166-16,-4 0-175 0,-4 0-92 15,-4-2-645-15</inkml:trace>
          <inkml:trace contextRef="#ctx0" brushRef="#br0" timeOffset="76065.4247">4931-305 1703 0,'2'0'611'16,"-2"0"-336"-16,0 0-11 0,0 0-17 15,0 0-94-15,0 3-63 0,0-1 11 0,-2 1 30 16,-6 1-30-16,2 3-57 0,-3 6-31 16,-5 4-13-16,0 2-29 0,0-2-176 15,0-3-79-15,2-4-113 0,-2-5-266 16,1-2-442-16</inkml:trace>
          <inkml:trace contextRef="#ctx0" brushRef="#br0" timeOffset="77378.2499">5224-494 217 0,'1'-3'2320'0,"-1"3"-1856"15,0 0-256-15,0 0 8 0,0 3-89 16,0 0-70-16,0 4-33 0,0 0-22 16,0 9 15-16,-1 7 118 0,-4 6-24 15,-4 6-36-15,-2 6-47 0,-3 2-28 16,3-3-41-16,-4 1-154 0,5-5-434 0,6-5-572 15,-1-10-708-15</inkml:trace>
          <inkml:trace contextRef="#ctx0" brushRef="#br0" timeOffset="77981.7194">5247 192 1947 0,'0'3'372'0,"1"-3"-252"15,7 0-55-15,6 0-33 0,5 0 68 0,6-6 19 16,6 1 23-16,0 0-39 0,3 0-17 16,-3-2-12-16,-2 2-7 0,-2-1-3 15,-4 4 31-15,-3-1-41 0,-11 3-28 16,-1 0-26-16,-5 0-3 0,-3 0 3 16,0 3 28-16,-1 0 26 0,-7 4 9 15,-2 3-6-15,-3 5 19 0,-8 6 3 16,-5 6-79-16,-7 2-183 0,-5 2-154 15,4-5-204-15,4-6-122 0,7-7 399 16,10-7 264-16,6-4 193 0,2-2-77 0,5 0 24 16,0 0 170-16,0 0 111 15,0 0 4-15,0 0-124 0,0-3-144 0,2 1-69 16,2 2-88-16,7 0-135 0,6 0 9 16,10 0 126-16,4 6 31 0,6 2-12 0,5 3 6 15,-1 2-25-15,1 2-161 0,-1-2-1080 16,-6-3-1091-16</inkml:trace>
          <inkml:trace contextRef="#ctx0" brushRef="#br0" timeOffset="77657.7853">5310-42 1215 0,'5'0'361'16,"3"0"-208"-16,1 0 95 0,2 0-44 15,5 0-120-15,-1 0-35 0,2-3 16 16,-1 0-64-16,-1 1-1 0,-3 2-88 16,-4 0-330-16,-5 0-403 0</inkml:trace>
          <inkml:trace contextRef="#ctx0" brushRef="#br0" timeOffset="77517.6796">5366-247 1637 0,'6'2'91'0,"-1"1"-46"0,6 2 17 16,-3 0 37-16,1 1-51 0,0-1 1 15,-1 2-49-15,-3-2-76 0,-4 0-429 16,-1 0-845-16</inkml:trace>
          <inkml:trace contextRef="#ctx0" brushRef="#br0" timeOffset="109124.2654">6059-234 1878 0,'0'0'532'0,"0"0"-232"16,0 0-52-16,0 0 88 0,0 0-53 0,0 0-84 15,0 0-26-15,0 0-1 16,0 0-29-16,-1 0-37 0,-4 2-29 0,0 1-18 15,-4 0-53-15,-2 4-6 16,-6 0-58-16,-1 4 27 0,-3-1 6 0,0 1 12 16,-2 2-39-16,-4 2-57 0,2 0-47 15,-3 3-4-15,5-2-108 0,3-3-94 16,5-1 132-16,4-6 98 0,4-2-19 16,6-1 45-16,-1-3 22 0,2 0 32 15,0 0 23-15,0 0 28 0,0 0 1 16,0 0 1-16,2 0-1 0,-1-2-16 15,-1 1 0-15,2 1 13 0,-2 0 3 0,2 0 28 16,-2 0 23-16,0 0 4 0,1 0-19 16,1 6-36-16,4 3 0 0,0 2 163 15,2 7-9-15,0 2 51 0,1 3-16 16,-6 3-18-16,0 2-41 0,0 0-38 16,-3 0-61-16,2 2 13 0,-2-4-16 0,0 1-27 15,0-5 48-15,1 0-49 16,-1-7-19-16,2-3-123 0,-1-5-318 0,-1-7-629 15,2-3-750-15</inkml:trace>
          <inkml:trace contextRef="#ctx0" brushRef="#br0" timeOffset="109779.2029">5853 402 2241 0,'0'0'571'0,"0"0"-301"16,0 0-98-16,8-2-172 15,4-1-35-15,7-2 15 0,4 0 20 0,7-6 19 16,-1-1-19-16,2-4-146 0,-2 0-614 16,-2-1-1025-16</inkml:trace>
          <inkml:trace contextRef="#ctx0" brushRef="#br0" timeOffset="109626.2607">5859 206 2450 0,'-1'-4'409'16,"1"4"-251"-16,0-1-1 0,0 1-157 16,6 0-52-16,6-1 33 0,4 1 19 0,2 0 16 15,1 0-14-15,1 0 2 0,0 0 21 16,-1 0-25-16,-2 0-308 0,-5 0-883 15,-5 2-460-15</inkml:trace>
          <inkml:trace contextRef="#ctx0" brushRef="#br0" timeOffset="109462.2834">5876-68 239 0,'0'0'1558'0,"0"-1"-1187"16,0 1-212-16,2 0-117 0,3 0-42 15,1 0-55-15,3 0 55 0,3 0 55 16,2 0-3-16,-1 0-17 0,1 0-15 16,-2 0-1-16,-1 0-3 0,-2 0-14 0,-1 0-2 15,0 0 0-15,-4 0-1 0,1 0 1 16,0 1 4-16,-1 2 15 0,1 4 16 16,1 1 4-16,0 2 29 0,1 6 32 15,-1 1-10-15,-1 5 19 0,1 3-29 16,-5 2-16-16,2 0-16 0,0 0 22 15,1 1-9-15,-1 2 54 0,1-1 2 16,-1-1-44-16,1 0-32 0,2-7-22 0,-5-1-17 16,2-2 2-16,2-5-2 0,-3-3 0 15,1-2 17-15,-2-1-3 0,-1-3-1 16,0-1-15-16,0 1-114 0,0 0-178 16,-4-1-169-16,-4-2-533 0,-3-1-495 15</inkml:trace>
          <inkml:trace contextRef="#ctx0" brushRef="#br0" timeOffset="110408.3453">6203-137 897 0,'2'0'1015'0,"-2"0"-824"0,6 0-191 15,-3 0 20-15,5 0-14 0,3 0 56 16,3 2 0-16,0 1 18 0,0-1-12 15,0 4-19-15,0-4-17 0,-3 3-9 16,-1 1 12-16,1 2 30 0,-1 6 48 16,-3 5 38-16,-1 3 74 0,-1 9 24 15,-2 3-27-15,0 4-54 0,-1 5-96 16,-1 0-12-16,6 5-47 0,-3-1 43 16,4-1-15-16,0-4-19 0,1-5 6 15,-1-5-25-15,1-5 13 0,-3-6 25 0,2-3-13 16,-3-5-13-16,-2-3-2 0,-2-5 12 15,1-3 3-15,-2 0 9 0,0-2 38 16,0 0 64-16,0 0 44 0,0 0-17 16,-5 0-16-16,-2-2-19 0,-7-1-131 0,-8-7-55 15,-3-2-85-15,-6-4-60 0,-3-7-94 16,-2-5-205-16,1-4-192 0,-6-1 97 16,7 0-34-16,5 3 435 0,4 5 193 15,8 9 131-15,6 3 54 0,5 6 16 16,4 4 51-16,2 3-23 0,0-3-107 15,2 3-122-15,10-5-9 0,8-3 9 16,11 1 38-16,8-6-35 0,6 0-3 16,2 0-122-16,-2-7-1457 0</inkml:trace>
          <inkml:trace contextRef="#ctx0" brushRef="#br0" timeOffset="110012.5177">6182-176 2894 0,'0'0'470'0,"0"0"-276"0,0 0-20 16,0 0-36-16,0 0-94 0,0 5-44 16,0 6-6-16,-2 2 6 0,2 10 75 15,-6 0-15-15,1 5-23 0,-1 0-15 16,-2-2-22-16,4-1 0 0,-4-2-62 15,5-7-243-15,1-6-389 0,2-10-881 0,0-1 109 16</inkml:trace>
        </inkml:traceGroup>
        <inkml:traceGroup>
          <inkml:annotationXML>
            <emma:emma xmlns:emma="http://www.w3.org/2003/04/emma" version="1.0">
              <emma:interpretation id="{83CF9280-CC02-40F0-B540-570D409F0CCB}" emma:medium="tactile" emma:mode="ink">
                <msink:context xmlns:msink="http://schemas.microsoft.com/ink/2010/main" type="inkWord" rotatedBoundingBox="11505,1083 14671,941 14714,1882 11547,2025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111847.4901">6906-234 1313 0,'0'-3'1009'16,"1"-2"-838"-16,7 2-100 0,4-4 32 16,6-1-38-16,3 1-4 0,6-3 3 0,2 1 7 15,2 2 6-15,0 0-13 0,-1 3-6 16,-3 1-30-16,-2 3 8 0,-3 0 15 15,-3 0-7-15,-6 0-15 0,-2 0-7 16,-3 2 10-16,0 1 3 0,-4 0 0 16,0 2 3-16,-1-1 4 0,0-1-1 15,-2-1 0-15,1 0 0 0,-2 1-3 16,0-1-6-16,0 1 6 0,0 5 2 16,-3-1-40-16,-8 6-3 0,-3 2-291 0,-3 1-342 15,-2-1-631-15,-2-2-288 16</inkml:trace>
          <inkml:trace contextRef="#ctx0" brushRef="#br0" timeOffset="112221.9981">6945-106 2046 0,'0'-3'563'0,"0"2"-267"0,0 0-103 0,6-1-124 15,3 1-68-15,5-2 1 0,5-1 59 16,2 1 35-16,3-3-4 0,-3 1-28 15,-1-2-33-15,-1 2-29 0,-3 0 23 16,-3 2-6-16,-2 0-3 0,-4 1-15 16,-3 2-1-16,-2 0-26 0,-2 0-56 15,0 0-100-15,-3 5-80 0,-5 0-62 16,-1 3 40-16,-4 4 25 0,1-1-21 0,1 2 29 16,-1-3 147-16,1 1 104 0,3-2 26 15,0-1 88-15,2-2 65 0,0 3 26 16,1 0 19-16,2 3-46 0,0 3-30 15,0 1-6-15,0 4 16 0,3 3-4 16,-2 2-1-16,2 2 4 0,0-5-59 16,0 0-9-16,3-4-44 0,2 0 24 15,-4-5-44-15,3-3-21 0,-3-2 21 0,2-1-25 16,-1-4 0-16,-1-3-32 16,2 0-53-16,-1-6-109 0,3-3-86 0,-2-6-228 15,3-2-575-15,-5-2-12 0</inkml:trace>
          <inkml:trace contextRef="#ctx0" brushRef="#br0" timeOffset="112494.9812">7042-4 1368 0,'-8'-15'541'0,"2"5"-162"0,2 2-1 16,2 3-130-16,2 2-100 0,0 0-81 15,0 2-48-15,6-2-17 0,2 0 11 16,3 1-12-16,1-1 12 0,4 1-10 16,-2-1 16-16,3 0-6 0,-3 1-11 15,1 2 14-15,-1 0-14 0,-3 0 0 16,0 0 11-16,-3 5-12 0,1 2 15 15,-1 1 16-15,1 3 6 0,2 4 7 0,-3 3 2 16,1 2 1-16,0 3-16 0,0-2-16 16,-1 2 12-16,2-1 7 0,-4-4 19 15,3 2-29-15,-4-2 7 0,1-1-4 16,-1-4 10-16,-4-2-25 0,1-3 2 16,-2-4 30-16,0-1-4 0,0-1-4 0,-3-1-37 15,-4 4-97-15,0-3-200 0,-4 1-233 16,-2-2-189-16,-1-1-443 0,-3 0 63 15</inkml:trace>
          <inkml:trace contextRef="#ctx0" brushRef="#br0" timeOffset="111589.7964">6844-122 2203 0,'0'0'498'0,"0"0"-289"0,0 0-1 16,0 0-81-16,0 3-127 0,3-1-83 15,2 4 31-15,2-1 52 0,1 3 32 16,1 1 6-16,1-1-3 0,-3 0-19 16,1 0-16-16,-2-5-171 0,1-1-492 15,-3-2-870-15</inkml:trace>
          <inkml:trace contextRef="#ctx0" brushRef="#br0" timeOffset="111059.0277">6731-76 1884 0,'-2'0'699'0,"2"0"-354"15,0 0-111-15,0 0-46 0,0 3-127 16,0 1-61-16,0 3-35 0,0 2-4 16,2 4 4-16,2 1 3 0,1 5 0 0,3 2-201 15,-2 5-305-15,0-1-474 16,-1 4-339-16</inkml:trace>
          <inkml:trace contextRef="#ctx0" brushRef="#br0" timeOffset="110929.2842">6720-269 445 0,'1'0'2632'16,"-1"0"-2212"-16,0 0-277 0,0 0-14 15,0 0-66-15,0 2-63 0,2 0-103 16,-1 3-21-16,4 5 124 0,-2 6 29 16,0 2-29-16,-1 2 0 0,-1 3-471 15,-1-5-779-15,0-2-480 0</inkml:trace>
          <inkml:trace contextRef="#ctx0" brushRef="#br0" timeOffset="111211.0345">6765 320 775 0,'0'3'1099'15,"0"-2"-668"-15,0-1-88 0,0 0-2 16,0 0-72-16,0 0-56 0,1-1-36 16,2-4-19-16,4-6-63 0,0-2-1 15,6-9-35-15,2-4-59 0,2-5 0 0,2-5 0 16,1-5-50-16,-1-3-173 0,-2 0-406 16,0-4-816-16,-3 1-201 0</inkml:trace>
          <inkml:trace contextRef="#ctx0" brushRef="#br0" timeOffset="112973.7308">6883 400 1256 0,'-7'0'1654'0,"4"0"-1296"0,3 0-33 16,0-2-73-16,13-2-252 0,8 0-23 16,9-4 23-16,10-1 57 0,7-3 9 15,2 0-19-15,4 2-25 0,0 1-22 0,-2-1 12 16,-2 3-9-16,-2 2-3 0,-4 2-2 16,-7 3-86-16,-5 0-303 0,-9 0-731 15,-4 0-776-15</inkml:trace>
          <inkml:trace contextRef="#ctx0" brushRef="#br0" timeOffset="112649.1589">7081 156 1343 0,'-11'-8'606'0,"5"3"-243"0,1 0-17 16,2 2-22-16,3 2-80 0,0-2-88 16,0 0-83-16,2 3-73 0,4-2-38 15,5-1 15-15,1 1 23 0,4 0 1 16,-1 2-1-16,1 0-1 0,-2 0-3 15,-2 0-8-15,-1 2-1 0,-3 0-83 0,-4 3-214 16,-1-1-380-16,-3 2-453 0,-4-1 17 16</inkml:trace>
          <inkml:trace contextRef="#ctx0" brushRef="#br0" timeOffset="111426.5557">7044-400 1 0,'0'-2'2363'0,"0"2"-1879"15,0 0-221-15,0 0-5 0,0 0-99 16,0 0-67-16,0 0-54 0,0 2-38 15,0-1-14-15,0 3-59 0,0-1-38 16,6 5 111-16,-1 1 89 0,-1 2-60 16,1 3 21-16,-5 1-50 0,0 3-276 15,0-1-688-15,-9 3-352 0</inkml:trace>
          <inkml:trace contextRef="#ctx0" brushRef="#br0" timeOffset="112782.0539">7081 156 1810 0,'29'36'617'15,"-29"-36"-288"-15,0 0-129 0,0 0-104 16,5 0-96-16,4 0-30 0,-1 0 30 15,5 0 19-15,0 0 4 0,3 0-1 16,-2 0-22-16,-2 0-54 0,-2 0-323 16,-4 0-816-16,-6 0-269 0</inkml:trace>
          <inkml:trace contextRef="#ctx0" brushRef="#br0" timeOffset="115312.9569">7461 249 2297 0,'6'-3'429'0,"2"-1"-322"0,4-1-50 0,7-2 91 16,7-5-30-16,7 0-31 0,2-1-27 15,6-1 1-15,0 2-1 0,3-1-6 16,1 0-39-16,-3 0-15 0,-4 4 0 16,-2 1 2-16,-8 0-2 0,-2 3-11 15,-5 1-110-15,-9 1-173 0,-3 3-221 0,-6 0-576 16,-3 0-102-16</inkml:trace>
          <inkml:trace contextRef="#ctx0" brushRef="#br0" timeOffset="113444.7869">7543-277 2738 0,'2'-1'459'0,"-2"1"-277"16,0 0-33-16,0 0-48 0,0 1-101 16,0 1-57-16,1-1-34 0,2 3 1 15,2 4 90-15,1 4 0 0,0 4-89 16,-1-1-546-16,-2 0-884 0</inkml:trace>
          <inkml:trace contextRef="#ctx0" brushRef="#br0" timeOffset="113615.2649">7582-56 1013 0,'0'3'1007'16,"0"-3"-848"-16,0 3-110 0,0-1 22 15,0 4-48-15,1 4-20 0,4 3 10 16,-2 5 13-16,0 2-26 0,0 3-62 16,0 1-220-16,0-1-193 0,2-1-258 0,0-5 149 15</inkml:trace>
          <inkml:trace contextRef="#ctx0" brushRef="#br0" timeOffset="113706.5909">7630 159 199 0,'1'0'747'15,"-1"0"31"-15,0 0-77 0,2-2-185 16,-2-1-107-16,0-2-101 0,1-3-81 16,3-5-139-16,-1-4-88 0,4-8-44 15,4-6-6-15,3-3 6 0,-3-4-54 0,5-3-158 16,-3-4-323-16,1 1-611 0,-1 1 57 16,-2 1 554-16</inkml:trace>
          <inkml:trace contextRef="#ctx0" brushRef="#br0" timeOffset="115695.8485">7889 236 1234 0,'-10'-2'808'0,"1"2"-316"16,0 0-147-16,-2 2 10 0,-3 5-110 15,-2 4-83-15,-2 5-70 0,-4 4-36 16,-3 2-34-16,1 1 23 0,2-2-14 16,2-1-9-16,4-4-22 0,4-5-3 15,4-1-29-15,3-3-40 0,5-6-143 16,0-1-275-16,5-1-759 0,7-10-207 16</inkml:trace>
          <inkml:trace contextRef="#ctx0" brushRef="#br0" timeOffset="114986.2944">7713-229 1476 0,'-1'0'1374'0,"-1"-2"-1079"16,2 1-56-16,0-1 103 0,0 2-115 0,0-3-146 15,0 3-56-15,0-3 6 0,3 3-31 16,4-2-75-16,4 0-67 0,7-1 136 15,4-2 6-15,3 3 1 0,-2-1 0 16,0 0 11-16,-4 1-12 0,-2 2-13 0,-3-2 12 16,-3 2-1-16,-4 0-11 0,-2 0 11 15,1 0 0-15,-3 2-17 0,0 0-3 16,2 2 3-16,-2 2 19 0,2 3 23 16,-2 3 25-16,2 6 5 0,-5 5 22 15,0 0-28-15,0 0 0 0,0 0-47 16,0-5-16-16,0-3 4 0,0 1 12 15,0-4 16-15,0-3-16 0,0-2-31 16,0-2-1-16,0-3-9 0,3 1-6 16,4 0 27-16,4-2 20 0,2 0 3 15,1-1 19-15,1 0 9 0,4-2 0 0,-1-5-2 16,1-2-8-16,1-2-2 0,-4 2-19 16,-1-2-1-16,-2 4-65 0,-4 1-116 15,-5 1-118-15,-2 3-198 0,-2 2-221 16,-2 0-427-16,-7 0 4 0</inkml:trace>
          <inkml:trace contextRef="#ctx0" brushRef="#br0" timeOffset="114208.8835">7777-229 1841 0,'-1'-2'464'16,"1"1"-240"-16,0 1-57 0,0 0-35 15,0 0-132-15,0 0-13 0,0 0-48 16,4 0-13-16,2 0 3 0,4 0 71 15,2 0 42-15,0 3 3 0,1 0-9 16,-2 2-1-16,-2-3 17 0,-1 3-11 16,1 0-24-16,-3 0-14 0,0 1 10 0,2 0-11 15,-2-1 20-15,1 0-19 0,0 1 1 16,1 0 8-16,0 1-8 0,1-1-2 16,-1 1-2-16,0-1 0 0,-1-3-3 15,1 3-1-15,-2-3 3 0,1 0 1 0,-3 0 2 16,1-1 1-16,0 1 9 15,-2-1-9-15,0 0 0 0,0-1 0 0,0 1 13 16,0-1-3-16,0 1-10 0,-1 0 10 16,-1 1-11-16,1 0-1 0,-1 0-1 15,-1 1-48-15,0 1-74 0,0 0-126 16,0-2-134-16,-1 2-138 0,-2-3-177 16,-2 1-294-16</inkml:trace>
          <inkml:trace contextRef="#ctx0" brushRef="#br0" timeOffset="113864.7811">7833-456 1031 0,'0'0'1275'16,"0"0"-845"-16,0 0-218 0,0 0-74 16,0 6-138-16,1 1-9 0,-1 6-14 15,2 5 23-15,-2 7 176 0,0 6 6 0,0 0-39 16,0 2-67-16,-3-1-39 0,-3 2-14 16,-2-4-2-16,0-2-21 0,0-2-29 15,4-2-129-15,-2-6-218 0,2-1-328 16,3-9-605-16</inkml:trace>
          <inkml:trace contextRef="#ctx0" brushRef="#br0" timeOffset="115560.9151">7827-4 2032 0,'-5'-5'353'0,"2"2"-114"0,1 1 160 15,1 2-82-15,1 0-232 0,0 6-85 16,0 6-136-16,1 5 120 0,6 9 16 0,0 8 79 16,3 6 80-16,-3 1-64 15,3-1-31-15,-3 0-61 0,4-3 47 0,-3-4 23 16,1-5-51-16,-2-4 6 0,-1-6-15 15,-3-3-13-15,0-5 2 0,0-4 0 16,-3-2-2-16,3-3-12 0,-1-1-47 16,-2 0-118-16,0-6-157 0,1-4-192 0,-1 0-449 15,0-5-131-15,0-1 432 0</inkml:trace>
          <inkml:trace contextRef="#ctx0" brushRef="#br0" timeOffset="115817.5532">7851 241 2146 0,'5'0'433'0,"0"2"-288"0,1 4-97 16,6 4 52-16,5 2 19 0,5 4 3 16,3 2 9-16,3 0-67 0,1-1-42 15,2-4 3-15,5 0-1 0,1-3-24 16,0-4-224-16,2-1-584 0,-5-3-1094 16</inkml:trace>
          <inkml:trace contextRef="#ctx0" brushRef="#br0" timeOffset="116527.8433">8406-299 2209 0,'14'0'317'0,"-3"0"-194"16,0 3 51-16,-2 3 83 0,-2-2-104 0,0 2 45 16,-3-3 2-16,-1 4 8 15,-3 1-48-15,0 4-50 0,0 4-20 0,-7 4-3 16,-5 1-22-16,-3 2-43 0,-3 0-5 15,0 2-17-15,-2-4-22 0,1 0 3 16,2-3-30-16,2-1-42 0,1-4 10 16,4-5 9-16,6-1 3 0,1-5 4 15,3-2-14-15,0 0-22 0,0 0-41 16,0 0-36-16,4 1 3 0,5 2 70 16,2-1 47-16,5 0 10 0,2-2-23 0,3 1 20 15,-1 1 3-15,-2 1 25 0,1 2 1 16,-4 3 9-16,-1 6 13 0,-7 5 1 15,-3 6 18-15,-4 6-3 0,0-1 17 16,-1 6-31-16,-4-3 33 0,0-2-19 16,-1-1 7-16,3-7-11 0,2-2-10 15,1-8 43-15,0-1 7 0,0-6-1 16,0-2-10-16,1-3-2 0,1-1 12 16,1 0 51-16,1-1 60 0,0-3 28 15,2-2-4-15,1-3-20 0,3-2-22 0,1-5-48 16,1-4-49-16,2-3-45 0,0-3-2 15,3-3-25-15,2-2-28 0,-1 1-81 16,4 1-236-16,-4-2-850 0,-2 1-696 0,-2 2 1293 16</inkml:trace>
          <inkml:trace contextRef="#ctx0" brushRef="#br0" timeOffset="117180.1816">8630 91 2065 0,'-3'0'537'16,"3"1"-215"-16,0 1-5 0,0 2-107 0,0 1-118 15,0 6-54-15,4-2 9 16,2 6 14-16,1 3-20 0,2 0-38 0,2 0 41 15,1-1-22-15,-1 0-6 0,2-2 6 16,-3 0-3-16,0-5-4 0,-1-2-15 16,-1-2-53-16,-2-3-260 0,-3-3-320 15,0 0-751-15,-3-4-104 0</inkml:trace>
          <inkml:trace contextRef="#ctx0" brushRef="#br0" timeOffset="117441.2953">8648 147 1822 0,'-4'-6'817'0,"4"3"-476"0,0 0-107 16,0 0-151-16,9 2-83 0,7-3-51 16,5-2 51-16,6 1 35 0,2 0 1 15,2 0-36-15,-3 0 0 0,-2 5 15 16,-2 0 17-16,-7 0-13 0,-3 2 6 16,-7 3 10-16,-4 6 0 0,-3-2 38 0,0 7 44 15,-9 4-22-15,-5 3-29 16,-3 0-28-16,0 3-22 0,-3-1-15 0,0-2 1 15,4-4 17-15,4-4 12 0,4-8-12 16,3-4-19-16,5-3-3 0,0 0-82 16,4 0-19-16,8-2-19 0,3 1 123 15,9-1 41-15,2-3-41 0,3 0-6 0,1-1-458 16,1-3-1090-16,-2-2-103 0</inkml:trace>
          <inkml:trace contextRef="#ctx0" brushRef="#br0" timeOffset="116722.2459">8633-287 2039 0,'0'-1'1121'0,"0"1"-850"16,0-2-116-16,0 2-9 0,1-3-146 15,4 2 0-15,4-5-89 0,4 1 61 16,2 0 28-16,4 0 0 0,-2 0-15 16,-3-1-112-16,-3 1-317 0,-2 1-737 15,-4-1-339-15</inkml:trace>
          <inkml:trace contextRef="#ctx0" brushRef="#br0" timeOffset="116995.2493">8693-441 1522 0,'0'0'657'0,"0"0"-404"0,0 5-228 16,0 3-22-16,0 5-3 0,0 7 87 15,3 4 16-15,1 6-6 0,-1 4-7 16,-2-2-10-16,-1 1-7 0,0-2-72 15,0-3 11-15,0-3 1 0,0-4-11 0,0-3 11 16,0-8 3-16,0-2-14 0,0-3 0 16,0-3-2-16,0-2-23 0,0 0 7 15,0 0-12-15,6 0-24 0,2-4 52 16,5-1 45-16,0-1-13 0,3-2-21 0,1 3-11 16,-1 0-1-16,-3 0-12 15,0 2 11-15,-4 1-17 0,0 2-42 0,-4 0-174 16,-3 0-331-16,-2 7-497 0,-5 2 46 15</inkml:trace>
          <inkml:trace contextRef="#ctx0" brushRef="#br0" timeOffset="119042.1528">9282 174 774 0,'-1'0'1719'0,"-1"0"-1223"16,1 2-167-16,-2 1 33 0,0 0-63 16,-4 2-105-16,-3 3-101 0,-4 5-49 15,-3 4 6-15,-4 2-19 0,0 6-10 16,-1-2 4-16,3 0-23 0,1-3 20 0,4-4-22 15,3-3-19-15,3-4 17 0,4-2-26 16,2-5-65-16,2-2-78 0,0 0-108 16,11-8-259-16,4-5-245 0,7-5-559 15</inkml:trace>
          <inkml:trace contextRef="#ctx0" brushRef="#br0" timeOffset="117791.6934">9093-294 2533 0,'0'0'531'16,"0"0"-272"-16,0 0-85 0,0 0-66 15,0 4-101-15,0 0-7 0,3 2-38 16,4 4 38-16,3 6 44 0,1-1 3 15,-1 3-18-15,-1-1 15 0,-1-1-13 16,-2-1 1-16,-1-5-32 0,-4-2-9 16,2-3-317-16,-3-5-644 0,0 0-718 0,0-8 880 15</inkml:trace>
          <inkml:trace contextRef="#ctx0" brushRef="#br0" timeOffset="118102.873">9090-402 2797 0,'-1'-2'347'0,"1"1"-191"16,0 1 48-16,0 0-100 0,0-3-104 16,3 3-79-16,6 0-22 0,7 0 78 15,5 0 23-15,4-1 45 0,5-2-7 16,-3 0-38-16,0 1 16 0,-6-1-16 16,-3 3-1-16,-1 0-2 0,-7 0-23 0,0 0-2 15,-4 1-4-15,0 3-6 0,-1-1 27 16,-1 2 11-16,3 2 29 0,-3 4 6 15,4 2 15-15,0 4 8 0,1 4-24 16,-1 4 23-16,1 2-53 0,-1 2-2 16,0 0 48-16,-2 1 7 0,-3 0-22 15,2-4-10-15,-4-3 6 0,1-5-15 16,-2-2 6-16,0-4 7 0,0-3-1 0,-2-1-28 16,-1-1 0-16,-5 0-189 0,2-2-230 15,-5 0-206-15,-1 0-533 0,-2-2-165 16</inkml:trace>
          <inkml:trace contextRef="#ctx0" brushRef="#br0" timeOffset="118594.2734">9134 170 1962 0,'0'0'541'15,"0"0"-196"-15,0 0-9 0,0-2-170 16,9-4-166-16,6 0-35 0,7-4 35 16,8-4 67-16,4 1-19 0,3-3-45 0,-1-1-1 15,1 4-2-15,-6 0 3 16,-3 0-3-16,-5 3-18 0,-6 2-141 0,-6 3-174 16,-8 0-432-16,-3 3-584 0,-2 2 544 15</inkml:trace>
          <inkml:trace contextRef="#ctx0" brushRef="#br0" timeOffset="118293.0053">9166-82 1742 0,'-8'-10'653'0,"4"3"-375"15,2 4 62-15,2-2 44 0,0 4-159 16,0-1-139-16,2-1-58 0,7 0-25 16,5-4 10-16,8-3 12 0,3 0-3 15,2-1-22-15,-2 3 0 0,-3 3-12 16,-3 1 9-16,-5 3-9 0,-5-1-1 15,-6 2-28-15,-2 0-98 0,-1 5-173 16,-3 5-78-16,-7 0-68 0,-4 3-77 16,0 2-74-16,-3 1 19 0,-2 0 84 0,2-1 327 15</inkml:trace>
          <inkml:trace contextRef="#ctx0" brushRef="#br0" timeOffset="118426.8665">9166-83 179 0,'20'55'636'0,"-26"-51"12"0,3-1-55 16,3-2-224-16,0-1-214 0,0 0-52 15,5 0-51-15,2 0-39 0,4 0 51 16,8-3 20-16,4-1-1 0,3-1-9 0,4 1-29 15,1 0-44-15,-3-1-1 16,-2 2-19-16,-6 1 19 0,-3 2 0 0,-4 0-20 16,-9 0-121-16,-4 2-181 0,0 6-322 15,-7 3-105-15,-9 3-229 0</inkml:trace>
          <inkml:trace contextRef="#ctx0" brushRef="#br0" timeOffset="118858.5297">9224-280 2278 0,'-7'-10'462'16,"4"3"-246"-16,0 4 65 0,0 3 82 15,3 0-152-15,0 0-97 0,0 0-92 16,0 6-22-16,0 2-120 0,9 11 13 15,2 6 107-15,5 11 32 0,1 10 5 0,-2 5 4 16,1 8-39-16,-2-2 49 0,-3 3-39 16,-1-4 7-16,-2 0 19 0,-2-7-38 15,-1-6 25-15,1-3-3 0,-1-8-21 0,-2-4 0 16,0-9 18-16,-1-4 12 0,-2-7-9 16,0-4-22-16,0-4-75 15,0 0-107-15,0 0-160 0,0-8-159 0,-2-3-600 16,-3-3-204-16</inkml:trace>
          <inkml:trace contextRef="#ctx0" brushRef="#br0" timeOffset="119221.2809">9360 149 821 0,'2'0'1337'16,"-1"0"-820"-16,-1 0-176 0,0 0-66 15,0 0-113-15,0 2-51 0,0-1-57 16,2 2-54-16,1 1-38 0,3 4 38 16,6 5 60-16,7 3 47 0,4 3-15 15,5 3-36-15,3-1-12 0,3 1-28 16,5 0-15-16,3-6-1 0,3-1 0 16,1-2 40-16,2-3-40 0,2-2 0 0,-2-4-157 15,-5-4-503-15,-4 0-1058 0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7:41.8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3C45AD-9E2C-460C-9E21-1432DAA99623}" emma:medium="tactile" emma:mode="ink">
          <msink:context xmlns:msink="http://schemas.microsoft.com/ink/2010/main" type="inkDrawing" rotatedBoundingBox="7666,12013 9828,11952 9831,12052 7669,12114" shapeName="Other"/>
        </emma:interpretation>
      </emma:emma>
    </inkml:annotationXML>
    <inkml:trace contextRef="#ctx0" brushRef="#br0">-3 70 2164 0,'0'0'498'0,"0"0"-250"0,0 0-2 16,-1 0 26-16,1 0-47 0,0 0-58 0,0 0-38 15,0 0-23-15,0 0-18 16,0 0-29-16,0 0-59 0,0-2 0 0,0 2-50 15,0 0-15-15,0 0-7 0,0 0-16 16,3 0-29-16,2 0-21 0,4 0 33 16,3 4 102-16,7 0-25 0,3 4 28 15,4 1 3-15,3 1 13 0,2-1-14 16,2-2-4-16,0 1-12 0,2-2 11 16,-2-1 6-16,3-1 19 0,3-2 0 15,-2-1 19-15,2-1-41 0,-7 0 0 16,2-1 34-16,-3-3-34 0,0-3 0 15,0-1 29-15,-1-1-14 0,1-2 4 16,0 2-38-16,-2-1 7 0,2 2 12 0,-1 2 0 16,0 1-33-16,-1-1 33 0,1 3 2 15,-2 0-2-15,1 0-73 0,2 3 54 16,-3 0 19-16,0 0 7 0,0 4 24 0,0 0-62 16,-2 3 24-16,-3-3-9 0,2 0 16 15,1-1 13-15,-2 0 16 0,2 0 28 16,0-2-57-16,-1 0-64 0,2 1 27 15,1-1 37-15,-2 2 19 0,5-1-18 16,-1 0 25-16,2-1-25 0,1-1 11 16,1 0 4-16,2 0-14 0,-1-1 24 15,3-4-15-15,2-5-10 0,2 0 36 16,-2-3-37-16,0-1-107 0,-1 1 53 16,-5 1 0-16,-1 3 29 0,-3 3-7 15,-2 4 3-15,-2 2-66 0,-1 0 60 16,-2 4 19-16,-1 2 16 0,-4 4 22 0,3-1 19 15,-4 0 55-15,-3 2-33 16,0-2-28-16,-5-1-16 0,-1-3-19 0,-2 2-57 16,-1-2-169-16,-2-2-287 0,-2 0-733 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7:47.8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BA22C6-B33F-482F-ADD3-8F940F2BDCC5}" emma:medium="tactile" emma:mode="ink">
          <msink:context xmlns:msink="http://schemas.microsoft.com/ink/2010/main" type="inkDrawing" rotatedBoundingBox="7756,13908 10483,13884 10485,14047 7757,14071" shapeName="Other"/>
        </emma:interpretation>
      </emma:emma>
    </inkml:annotationXML>
    <inkml:trace contextRef="#ctx0" brushRef="#br0">0 80 1623 0,'-2'0'579'0,"2"0"-243"0,-1 0-216 16,1 0-14-16,0 0-13 0,0 0-70 16,0 3-23-16,4 1-123 0,9 1 101 15,-1 2-33-15,7 1 53 0,3 1 2 16,2 0 64-16,3 0-31 0,-4 1 34 15,2 0-67-15,-7-4 20 0,3-1 37 16,0-1-5-16,-1 0-14 0,2-2 49 16,0 0-1-16,0-2 26 0,1 0-26 15,-2 0-7-15,3-7-47 0,2 1 28 16,2-2-22-16,3-1 23 0,2-2-30 16,1 3-20-16,-3-1-9 0,0 0 24 0,0 4-6 15,-2-1-20-15,1 1-13 0,-6 2-12 16,0 0 19-16,-3 2-26 0,3 1 20 0,-6 0 12 15,5 0 12-15,2-1 7 16,3-1-3-16,0-1-13 0,2 1-3 0,1-1 19 16,0 0-9-16,1 3-10 0,2 0-10 15,3 0 10-15,-1 0 22 0,0 0-22 16,-1 0 0-16,-4 1-16 0,-4 3 15 16,1-1-15-16,-2 3 16 0,2-2 1 15,3-1 30-15,0-1-18 0,2-2-12 16,2 0 48-16,4-5-48 0,-2-3 17 15,5-2-17-15,1-2 2 0,1-1 0 16,1-1-3-16,0 1-15 0,-3 3-14 16,-2 5 7-16,-3 2-12 0,-4 3-20 15,-2 0 16-15,-3 8 0 0,-4 1 38 0,3 3 0 16,-4 2 41-16,0-1-41 0,-1 0 29 16,1-1-4-16,-1 1 6 0,0-3 7 0,-1-1 0 15,3-1 41-15,-3-2-13 0,1-2-32 16,1 1 29-16,2-4-41 0,-3 0 6 15,4-1 3-15,2 0-9 0,1 0-7 16,1-2-14-16,1 0 1 0,-2 1-2 16,-1-1-1-16,0 2-27 0,-1 0-7 15,-1-1-9-15,-3 0-84 0,2-1-111 16,-3 2-44-16,-1 0-260 0,-4 0-618 16,-3 0-543-16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7:51.8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993910-7CE9-472B-82D1-E1813C979457}" emma:medium="tactile" emma:mode="ink">
          <msink:context xmlns:msink="http://schemas.microsoft.com/ink/2010/main" type="inkDrawing" rotatedBoundingBox="7781,12796 10623,12757 10625,12913 7784,12952" shapeName="Other"/>
        </emma:interpretation>
      </emma:emma>
    </inkml:annotationXML>
    <inkml:trace contextRef="#ctx0" brushRef="#br0">-3 32 527 0,'0'0'1049'0,"-2"0"-716"0,1 0-161 16,1 0 16-16,0 0 28 0,0 0 1 15,0 0 1-15,0 0-22 0,0 0-20 16,0 0-36-16,0 0-42 0,0 0-31 16,0 0-13-16,0 0-10 0,0 0-9 0,0 0-23 15,0 0-12-15,0 0-16 0,0 0-15 16,0 0-13-16,0 0-13 0,0 3-19 15,1 0-20-15,5 5 39 0,2 2 57 16,3 4 46-16,3 0-46 0,1 2-32 16,2-1 32-16,1-2 1 0,2-1 56 15,1 0-44-15,0-3 57 0,2 1-58 16,-2-5 26-16,1-2-25 0,1-3 35 16,4 0 18-16,2 0-53 0,1-2 46 15,1-4-24-15,3-5-17 0,3-1-17 16,2-1 86-16,0-2-84 0,-2 0 13 0,1 2 0 15,-4 0-16-15,-2 4-47 16,-1 1 21-16,-1 2-37 0,-1 6 26 0,2 0 24 16,-1 0-3-16,1 3 17 0,0 4-1 15,0 3 0-15,-3-3 2 0,1 2 58 16,-1-1-22-16,0 1 6 0,1-4-19 16,1-2-24-16,-1 2-1 0,-1-3-1 0,2 1 1 15,-1-2 3-15,2-1 1 0,0 0-3 16,2 0 0-16,1 0 0 0,3-3 2 15,0-2 0-15,4 0 28 0,1-1-15 16,4-3-7-16,-2 0 26 0,1 0-35 16,1-2-47-16,-1-2 47 0,2 1 19 15,1-2-19-15,-5 2-19 0,-1 2-28 16,-2 4-7-16,-3 3 52 0,-1 3-36 16,-3 0 13-16,1 1 22 0,-3 6 3 15,0 1 15-15,0 1-14 0,-2 0 36 0,-1-1-9 16,2 2 38-16,-1-2-22 0,2 1-7 15,0-3 1-15,0 0-37 0,2-1-1 16,1 0 2-16,4 0-5 0,-1 1 6 0,2 0-5 16,-1-1 4-16,3-2-4 0,-1-1-29 15,0 1-101-15,1-2-155 0,-4 1-200 16,0 0-253-16,-6-2-1097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25:25.1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6B3A39-8B9E-480D-999D-370EFF19024A}" emma:medium="tactile" emma:mode="ink">
          <msink:context xmlns:msink="http://schemas.microsoft.com/ink/2010/main" type="writingRegion" rotatedBoundingBox="13593,12063 20928,11402 21161,13986 13826,14648"/>
        </emma:interpretation>
      </emma:emma>
    </inkml:annotationXML>
    <inkml:traceGroup>
      <inkml:annotationXML>
        <emma:emma xmlns:emma="http://www.w3.org/2003/04/emma" version="1.0">
          <emma:interpretation id="{81C677CC-C9A0-4614-A243-D6F63CCAEBC4}" emma:medium="tactile" emma:mode="ink">
            <msink:context xmlns:msink="http://schemas.microsoft.com/ink/2010/main" type="paragraph" rotatedBoundingBox="13885,12042 19503,11518 19584,12390 13966,12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840094-6B7F-4892-96A6-957407C7F29F}" emma:medium="tactile" emma:mode="ink">
              <msink:context xmlns:msink="http://schemas.microsoft.com/ink/2010/main" type="inkBullet" rotatedBoundingBox="13891,12106 14800,12021 14817,12211 13908,12295"/>
            </emma:interpretation>
            <emma:one-of disjunction-type="recognition" id="oneOf0">
              <emma:interpretation id="interp0" emma:lang="x-none" emma:confidence="0">
                <emma:literal>-</emma:literal>
              </emma:interpretation>
            </emma:one-of>
          </emma:emma>
        </inkml:annotationXML>
        <inkml:trace contextRef="#ctx0" brushRef="#br0">-1732 191 1541 0,'18'-3'248'0,"9"0"-174"0,8-1 51 0,12 1 17 15,7 1 27-15,7-1-23 0,2 3-108 16,2 0-12-16,2 0 3 0,-3 2 16 16,-7 1-45-16,-1 3-16 0,-8-1-249 15,-3 1 42-15,-6-1-236 0,-8-1-287 16</inkml:trace>
        <inkml:trace contextRef="#ctx0" brushRef="#br0">-1563 71 2316 0,'0'-1'375'0,"0"1"-250"0,0 0-63 16,0 0 85-16,0 0-3 0,0 0-54 15,4-1-7-15,4 1-29 0,5 0 13 16,7 0-39-16,8 0-9 0,10 0 41 16,9 0-34-16,6-3 1 0,1 2-26 15,0-2 11-15,-1 1-9 0,-5 0-3 16,-1 2 0-16,-5-1 11 0,-3 1-11 0,-4 0-32 16,-4 0 16-16,-1 0-31 15,-4 0-122-15,-4-2-13 0,-4 2-61 0,-4 0-104 16,-6-2-113-16,-6 2-308 0,-2 0-415 15</inkml:trace>
      </inkml:traceGroup>
      <inkml:traceGroup>
        <inkml:annotationXML>
          <emma:emma xmlns:emma="http://www.w3.org/2003/04/emma" version="1.0">
            <emma:interpretation id="{271622D4-41AB-40A3-A878-465CEBEEE3AE}" emma:medium="tactile" emma:mode="ink">
              <msink:context xmlns:msink="http://schemas.microsoft.com/ink/2010/main" type="line" rotatedBoundingBox="15312,11909 19503,11518 19584,12390 15393,12781"/>
            </emma:interpretation>
          </emma:emma>
        </inkml:annotationXML>
        <inkml:traceGroup>
          <inkml:annotationXML>
            <emma:emma xmlns:emma="http://www.w3.org/2003/04/emma" version="1.0">
              <emma:interpretation id="{F981C779-6BE6-45E3-A654-0962EC7D5C95}" emma:medium="tactile" emma:mode="ink">
                <msink:context xmlns:msink="http://schemas.microsoft.com/ink/2010/main" type="inkWord" rotatedBoundingBox="15312,11909 19503,11518 19584,12390 15393,12781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>-1 1 2282 0,'4'0'529'16,"-1"0"-463"-16,0 0-64 0,4 0 21 15,0 0 25-15,4 0-12 0,3 0-11 16,2 0 4-16,-1 0-16 0,1 0 13 0,-2 0 3 16,-4 0-4-16,1 2-25 15,-4-1-48-15,-4 3-206 0,-3 2-126 0,0 7-184 16,-8 1-84-16,-5 6 38 0,-4 2-19 15</inkml:trace>
          <inkml:trace contextRef="#ctx0" brushRef="#br0">-157 14 2101 0,'5'0'234'15,"-3"0"-234"-15,-1 0 0 0,1 2 38 0,-2 4 137 16,0 2 38-16,0 3 37 0,-2 1-32 16,-6 1-100-16,-1 3-35 0,-3 1-13 15,-2 6-42-15,-3 0-9 0,0 2-18 16,0-4-1-16,1-3-31 0,4-3 18 16,4-5 3-16,2-2-2 0,4-3 12 15,1-2-26-15,1-1-34 0,0-2-33 16,3 0-38-16,3 0 52 0,5 0 65 15,3 0 14-15,1 0 29 0,2 0-26 16,-1 0-2-16,-2 0 0 0,-2 0-2 16,-4 0 0-16,0 0-19 0,-2 0 4 0,0 0 14 15,0 5-1-15,-1 4 3 0,1 4-2 16,-4 3 2-16,-1 7 11 0,-1 3 8 16,0 4 0-16,0-2-18 0,0 2-1 15,0-8-6-15,0-3 5 0,0-8-12 16,0-3-19-16,0-3 19 0,3-2-3 15,-1-1 14-15,0-2-10 0,-1 0 12 0,4 0 26 16,-1-5 19-16,4-3 6 0,0-5 0 16,1-5-29-16,0-3-22 0,2-3-214 15,0-4-525-15,-3-1-840 0,1-4 893 16</inkml:trace>
          <inkml:trace contextRef="#ctx0" brushRef="#br0">-43 236 416 0,'-13'9'822'0,"6"-7"-403"15,3-2-102-15,4 0 81 0,0 0-30 16,0 0-136-16,2-2-133 0,4-1-64 0,2 0-19 16,4-2 10-16,4-2-13 0,2 1-13 15,4-1 1-15,0 1 1 0,1 1 14 16,-3-2-14-16,-1 0-2 0,-4 2-2 15,-1 2-36-15,-4 2-87 0,-3 1-200 16,-5 0-390-16,-2 0-433 0,0 5 319 16</inkml:trace>
          <inkml:trace contextRef="#ctx0" brushRef="#br0">-14 394 999 0,'8'0'264'0,"1"0"-118"0,2 0 82 15,3-3 39-15,3-4-10 0,2-1-82 16,-2-1-59-16,0-3-29 0,0 0-51 16,-2-1-36-16,-1 0-17 0,-1 1-168 15,-4 0-344-15,-3 1-676 0,-3 5 566 16</inkml:trace>
          <inkml:trace contextRef="#ctx0" brushRef="#br0">-6-117 4 0,'-5'-12'2030'0,"2"6"-1702"16,2 2-86-16,1 4 41 0,0 0-103 16,0 2-180-16,0 6-45 0,0 9 45 0,6 7 154 15,2 10-23-15,1 9-52 0,-1 9 17 16,-4 5-52-16,2 4-3 0,-1-1-12 15,0 0-29-15,-2-4 31 0,3-6-30 16,0-6-1-16,0-9-9 0,2-8-48 16,0-8-153-16,0-11-250 0,-1-8-633 15,3-8-564-15</inkml:trace>
          <inkml:trace contextRef="#ctx0" brushRef="#br0">301-106 2445 0,'10'0'252'0,"-1"0"-249"16,2 3 20-16,3 2 141 0,1 0 32 15,1 3-97-15,-1 1-32 0,-1-1 38 0,-1-1-9 16,-2 1-23-16,-2 1-29 0,-1 0-43 16,-4-3 0-16,-2 3 34 0,-2 2 16 15,0 1 12-15,-6 5 6 0,-7 2-6 16,-2 4-44-16,-2 1-19 0,-2 0-6 15,4-4-35-15,2-7-3 0,7-4 6 16,3-4-41-16,3-5-16 0,0 0 3 16,4 0 13-16,6 0 6 0,2 0 31 15,4 0 41-15,1 0 1 0,3 0 0 16,2 2 26-16,-4-2-11 0,-2 3 8 0,-2-2-1 16,-4 0 16-16,-2 0 7 0,-5 2-10 15,2-3-4-15,-5 3-2 0,0-3 37 16,0 1 29-16,-6 2 3 0,0 0 0 15,-5 0-1-15,-5 2-75 0,-7 4-22 16,-5 1-69-16,-6 4-107 0,-5-3-160 16,0 0-8-16,5-8-3 0,3-3-105 0,8-10 196 15,4-10-83-15,10-3 101 16,1-4-234-16,5 0-180 0,3-3 496 0,0 3 156 16,0-1 9-16,1 1 14 0,4 3 261 15,-2 3 104-15,0 6-33 0,0 3-59 16,-3 5 60-16,2 4 29 0,-2 3-48 15,0 0-122-15,0 2-109 0,1 6-106 16,6 7 0-16,-3 9 132 0,6 11 47 16,-1 8-71-16,0 10 70 0,4 13-102 0,-3 14-3 15,3 9 31-15,-1-11-60 0,-4-19 4 16,0-18-33-16,0-12-13 0,-2 2 27 16,0 0-26-16,4-2-1 0,-3-7-3 15,0-8 1-15,-3-5-41 0,1-6-72 16,-2-3-150-16,0-2-225 0,2-12-784 15,-2-6-479-15</inkml:trace>
          <inkml:trace contextRef="#ctx0" brushRef="#br0">570-34 2452 0,'-2'0'390'0,"2"0"-297"0,0 1-41 15,0 2 9-15,3 2-10 0,0 3-19 0,5 3 6 16,0 1 10-16,0-4-25 0,-1 5-11 16,1-3 0-16,-2-2-12 0,2-3-26 15,-3 2-130-15,-2-4-249 0,-2-3-336 16,2 0-757-16</inkml:trace>
          <inkml:trace contextRef="#ctx0" brushRef="#br0">570-34 2129 0,'45'26'444'0,"-45"-27"-290"0,0-1-70 16,7 1-58-16,6 0 16 0,4-3 15 0,6-1 11 15,3-2 6-15,5 1-23 0,2-3-13 16,1 1 10-16,-1-1-3 0,-1 2-7 16,-2 1-12-16,-4 0 15 0,-1 3 61 15,-8-2-45-15,-3 3-29 0,-5 2-28 16,-4 0-12-16,-2 0-4 0,-3 0 3 15,0 0 13-15,0 0 15 0,0 4 17 16,0 0 3-16,0 2 3 0,-3 2-4 16,1-2 4-16,-4 2-19 0,0 2-19 0,-2 4-63 15,-1-3-172-15,-2 2-238 0,-2-1-499 16,0-4-525-16</inkml:trace>
          <inkml:trace contextRef="#ctx0" brushRef="#br0">765 254 1496 0,'-9'-1'1151'0,"1"1"-939"16,0 0 23-16,2 0 103 15,0 1-123-15,3 5-139 0,0 0-47 0,-2 7 15 16,-1 1-10-16,-1 7 4 16,0 0-35-16,2 3 25 0,-1-1-27 0,0 0 0 15,-1 0 11-15,1-5-12 0,2-1-1 16,1-4-55-16,-1-3-130 0,3-4-183 15,-1-1-221-15,1-5-473 0,-1 0-298 16</inkml:trace>
          <inkml:trace contextRef="#ctx0" brushRef="#br0">672 358 2146 0,'0'-3'523'0,"0"3"-236"16,1 0-76-16,1 0-93 0,3 0-118 15,2 0-24-15,7 6 24 0,5 0 73 16,7 3 32-16,4 3-22 0,5-1-39 15,4 2-19-15,6-2 7 0,0 1 7 16,3-6-37-16,-4 1-2 0,-1-5 22 16,-1-1-22-16,-2-1-228 0,-3 0-749 15,-4-3-1133-15</inkml:trace>
          <inkml:trace contextRef="#ctx0" brushRef="#br0">672 165 455 0,'0'0'1722'16,"0"0"-1324"-16,0 0-189 0,3-2-38 16,3-2-56-16,4-2-6 0,3 0-20 15,5 1 4-15,0-3-42 0,1 1-13 16,2 1-19-16,0 0-16 0,-3 1-3 15,4-1 2-15,-3 3 1 0,-1 0 1 0,-4 1-3 16,-2 2-1-16,-5 0-23 0,-1 0-40 16,-5 0-68-16,-1 2-38 0,0 2-14 15,-1 3 12-15,-5-2 1 0,-1 4 15 16,0-2 67-16,-1 0 61 0,0-1 27 16,4-1 36-16,0-1 6 0,1 1 52 15,2-3 38-15,-1 3-6 0,1-1-4 16,-1 6-6-16,2 0-4 0,0 3-7 15,0 0-28-15,0 3-42 0,0 0 0 16,3 1-5-16,0-1-28 0,-1 3-1 0,-1-2 2 16,1-1-3-16,0-1-156 0,1-5-248 15,-3-5-391-15,1-3-771 0</inkml:trace>
          <inkml:trace contextRef="#ctx0" brushRef="#br0">735-108 2838 0,'0'0'442'0,"0"0"-315"0,0 0-63 16,0 0-64-16,2 0-3 0,1 5-27 15,3 0 30-15,-2 3 19 0,0 0-16 16,2 1 0-16,-3 1-3 0,-1 0-16 15,-2-1-303-15,0 2-402 0,-2-5-634 16</inkml:trace>
          <inkml:trace contextRef="#ctx0" brushRef="#br0">923 236 1809 0,'2'-4'374'0,"2"-1"-273"16,1 2 9-16,0 0-36 0,2 1-51 16,-2-1-23-16,3 1-1 0,-4 1-19 15,-1 0-18-15,-1 1-144 0,-2 0-351 16,0 1-561-16,-3 2 471 0</inkml:trace>
          <inkml:trace contextRef="#ctx0" brushRef="#br0">1314 48 2270 0,'-8'-4'455'0,"6"0"-239"0,2 3-91 16,0-3 54-16,0 4-179 15,8-2-3-15,6-1-90 0,8 0 91 0,10-3 1 16,12-1 1-16,10-1 39 0,3-1-20 15,1 1-19-15,-4 2-110 0,-6-1-344 16,-6 4-579-16,-11 0-454 0</inkml:trace>
          <inkml:trace contextRef="#ctx0" brushRef="#br0">1526-244 1959 0,'0'0'295'0,"0"10"-114"16,0 3-10-16,-1 11 77 0,-4 8 6 15,0 10-69-15,1 7-32 0,-3 5-23 16,1 1-26-16,3 1-12 0,-1-4-14 16,4-7-62-16,0-6 3 0,0-4-3 15,7-8-4-15,3-2-10 0,-3-6 1 0,1-4-3 16,0-5-3-16,0-4-22 16,-2-3-3-16,-2-3-10 0,4 0-44 0,-2-6-111 15,1-2-186-15,-3-10-328 0,-1-5-506 16,-3-4-37-16</inkml:trace>
          <inkml:trace contextRef="#ctx0" brushRef="#br0">1732 162 2047 0,'0'0'389'16,"0"0"-182"-16,2 0-88 0,4 0-45 15,2-2 19-15,4-1 32 0,3-4 22 16,2-3 3-16,5-3-51 0,-1-2-36 16,-1-1-40-16,1-4 8 0,-3 1 1 15,-4 1-10-15,-6-4-20 0,0 6 23 16,-8 1-21-16,0 2 21 0,-8 5-22 0,-3 1-3 16,-5 2-18-16,-1 3-13 15,-4 2 5-15,-3 2 4 0,0 11-6 0,-3 1 15 16,5 7-16-16,0-2 29 0,8 5 26 15,5-3-26-15,3 0-22 0,6 2-1 0,0-2 23 16,9 1 12-16,4-2-11 0,2-1-1 16,4-1-2-16,1-3 2 0,2 0 16 15,4-7-16-15,1-2-67 0,4-6-313 16,-2-1-701-16,1-12-470 0</inkml:trace>
          <inkml:trace contextRef="#ctx0" brushRef="#br0">2006-40 2741 0,'-2'-2'312'0,"2"0"-149"15,0 2 76-15,0 0-20 0,0 0-121 16,0 0-61-16,2 0-5 0,4 0-13 16,0 0-16-16,5 0 28 0,3 0-17 15,1 4-14-15,3 1-17 0,2 0 17 16,1 1 1-16,1 2 33 0,3 2-33 15,-2 2 10-15,2 1 11 0,-3 0-22 0,-2 3-1 16,-2-1 0-16,-2 4 1 0,-4-2 11 16,-1 2-11-16,-2 0-29 0,-2-1 28 15,-4-2 1-15,-2-2-37 0,-1 1-77 16,0-6-116-16,0-1-235 0,0-3-302 16,-6-5-630-16</inkml:trace>
          <inkml:trace contextRef="#ctx0" brushRef="#br0">2268-137 2412 0,'-6'-2'391'0,"2"2"-147"0,1 0 78 16,-1 2-65-16,1 6-137 0,-5 0-44 0,-1 6 9 16,-4 5 0-16,-1 6-29 0,-3 5-12 15,0 0-4-15,0 1-15 0,2-2-25 16,2-3-2-16,4-3 1 0,1-5-14 15,3-2 2-15,5-4-12 0,0-5-66 16,0-3-147-16,5-4-136 0,7-3-196 16,4-9-629-16,3-6-291 0</inkml:trace>
          <inkml:trace contextRef="#ctx0" brushRef="#br0">2291-201 2920 0,'-14'-10'455'0,"6"3"-331"0,4 4 37 16,4 0 28-16,0 3-97 0,0 0-92 15,6-2-25-15,2 2-15 0,12 0 33 16,5 0 7-16,10 0 57 0,6 0-55 16,0 0 14-16,1 2-16 0,-5 1-16 0,-4 0-3 15,-2 1-129-15,-1-3-204 0,-4-1-413 16,-6 2-576-16,-4-2 135 0</inkml:trace>
          <inkml:trace contextRef="#ctx0" brushRef="#br0">2511-326 2285 0,'5'-10'587'0,"-4"4"-353"16,-1 3 73-16,0 3 0 0,0 0-71 16,0 0-114-16,-3 3-50 0,-3 3-41 15,0 10-12-15,-3 6 9 0,-1 11 0 0,-1 6-6 16,1 4-22-16,5 5-22 0,2-3 19 16,3 0 3-16,0-4 2 0,4-4 17 15,6-4-10-15,-1-5-9 0,0-1-1 16,4-8-1-16,-4-2 2 0,0-6-3 15,-2-4-50-15,0-4-50 0,-2-3-63 0,-2-6-108 16,2-7-311-16,-5-7-499 16,0-5-269-16,0-6 694 0</inkml:trace>
          <inkml:trace contextRef="#ctx0" brushRef="#br0">2693-163 1842 0,'-2'16'477'0,"2"4"-331"0,0 3 48 16,0 3 73-16,0 2-27 0,5-2-87 16,1-1 16-16,0-6-36 0,3-2-51 15,2-4-50-15,-1-3-29 0,3-4 32 16,1-3-1-16,2-3 7 0,-1 0 10 16,1-1 14-16,-1-6 1 0,4-6-3 15,0-3-26-15,-1-2-12 0,1-4-24 16,-2 1-1-16,-3 0 1 0,-3 3 1 15,-5-2 33-15,-1 1-13 0,-5 2-19 16,0-1 43-16,0 3-5 0,-8 0-19 16,2 4 12-16,1 6 0 0,0 2 15 0,4 3 19 15,-1 0-52-15,1 0-16 0,1 2-115 16,0 7-49-16,0 6 77 0,0 5 87 16,0 3 18-16,1 1-18 0,2 0-11 15,0-4 11-15,1-1 0 0,-1-4-22 16,1-1-144-16,2-5-177 0,5-6-275 0,2-3-456 15,1-3-295-15,1-11 791 0</inkml:trace>
          <inkml:trace contextRef="#ctx0" brushRef="#br0">3113-211 439 0,'-2'-3'2137'0,"2"3"-1751"0,-1 0-216 0,1 5-119 15,0 7 0-15,0 2 90 0,0 6 27 16,0 3-10-16,1 2-63 0,1-1-29 15,-1-1 0-15,1-2-19 0,1-3-35 16,-2-8-9-16,1-3-1 0,1-4 13 16,-1-2 10-16,-1-1 41 0,1 0 46 15,1-6 41-15,3-7 5 0,3-2-29 0,2-11-49 16,3-4-70-16,0-7-7 16,2-3-2-16,-1-1 19 0,-1 0-19 0,-1 0-2 15,1 6-9-15,0 3-49 0,-2 5 13 16,1 9-9-16,-2 6-56 0,-4 5-91 15,4 5-217-15,0 2-554 0,-3 7-445 16,3 3 288-16</inkml:trace>
          <inkml:trace contextRef="#ctx0" brushRef="#br0">3490-183 1943 0,'14'0'276'0,"1"0"-46"0,6 0 80 16,2-6-60-16,2-3-45 0,4-4-20 15,-1 0 5-15,1-7-54 0,1-1-54 16,-4-1-34-16,-4 0-26 0,-3 0-19 16,-9 4 19-16,-5 3 25 0,-5 2-28 15,-8 4-19-15,-10 0-44 0,-12 4-25 0,-8 5-73 16,-14 5-51-16,-10 12 34 0,-4 11 70 16,2 2-11-16,13 4 100 15,15-3 163-15,18-3-80 0,13-2-83 0,5-1 0 16,6 1 88-16,11-3-9 0,7-2 0 15,7-1 0-15,4-4-22 0,6-4-4 16,4-3-8-16,3-4 8 0,1-2 3 16,4 0-34-16,0-3-22 0,-4 0-75 0,-5-9-357 15,-3 2-1023-15,-8-4-385 0</inkml:trace>
        </inkml:traceGroup>
      </inkml:traceGroup>
    </inkml:traceGroup>
    <inkml:traceGroup>
      <inkml:annotationXML>
        <emma:emma xmlns:emma="http://www.w3.org/2003/04/emma" version="1.0">
          <emma:interpretation id="{BD86D4B9-9BA9-4A69-81BA-A09B4A669782}" emma:medium="tactile" emma:mode="ink">
            <msink:context xmlns:msink="http://schemas.microsoft.com/ink/2010/main" type="paragraph" rotatedBoundingBox="13701,13260 21036,12598 21161,13986 13826,14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94720B-A5B9-4A9A-9626-F52EECF8DD63}" emma:medium="tactile" emma:mode="ink">
              <msink:context xmlns:msink="http://schemas.microsoft.com/ink/2010/main" type="line" rotatedBoundingBox="13701,13260 21036,12598 21161,13986 13826,14648"/>
            </emma:interpretation>
          </emma:emma>
        </inkml:annotationXML>
        <inkml:traceGroup>
          <inkml:annotationXML>
            <emma:emma xmlns:emma="http://www.w3.org/2003/04/emma" version="1.0">
              <emma:interpretation id="{A51ACFE6-586D-462A-8F90-BD9A30817D44}" emma:medium="tactile" emma:mode="ink">
                <msink:context xmlns:msink="http://schemas.microsoft.com/ink/2010/main" type="inkWord" rotatedBoundingBox="13701,13260 14687,13171 14709,13413 13722,13502"/>
              </emma:interpretation>
              <emma:one-of disjunction-type="recognition" id="oneOf2">
                <emma:interpretation id="interp2" emma:lang="x-none" emma:confidence="0">
                  <emma:literal>=</emma:literal>
                </emma:interpretation>
                <emma:interpretation id="interp3" emma:lang="x-none" emma:confidence="0">
                  <emma:literal>≒</emma:literal>
                </emma:interpretation>
                <emma:interpretation id="interp4" emma:lang="x-none" emma:confidence="0">
                  <emma:literal>二</emma:literal>
                </emma:interpretation>
                <emma:interpretation id="interp5" emma:lang="x-none" emma:confidence="0">
                  <emma:literal>三</emma:literal>
                </emma:interpretation>
                <emma:interpretation id="interp6" emma:lang="x-none" emma:confidence="0">
                  <emma:literal>☺</emma:literal>
                </emma:interpretation>
              </emma:one-of>
            </emma:emma>
          </inkml:annotationXML>
          <inkml:trace contextRef="#ctx0" brushRef="#br0" timeOffset="1010.0225">-1910 1481 1596 0,'1'-6'1056'0,"11"0"-969"16,7-2-87-16,7-2 0 0,10 2 140 15,14-4 10-15,2 1 30 0,14-2-8 16,5-1-32-16,5 0-80 0,1 2-60 16,1 2-19-16,-4 2-10 0,-4 3-85 15,-4 0-80-15,-6 2 50 0,-6 1-393 16,-4 2-521-16,-8-1-387 0</inkml:trace>
          <inkml:trace contextRef="#ctx0" brushRef="#br0" timeOffset="777.0925">-1858 1256 815 0,'0'0'1246'0,"5"-2"-996"0,4-1-250 0,5-2 1 16,5-1 83-16,7 0 36 0,8 0-17 15,7-1 23-15,8 2-36 0,7-1 25 0,6 0-44 16,5 1-45-16,-2-1-24 0,-3 1-2 16,-3 2 1-16,-8-2-1 0,-6 4-3 15,-6 0-20-15,-3 1-35 0,-7 0-67 16,-1 0-123-16,-2 0-114 0,-2 0-162 15,-3 0-136-15,-2-1-97 0</inkml:trace>
        </inkml:traceGroup>
        <inkml:traceGroup>
          <inkml:annotationXML>
            <emma:emma xmlns:emma="http://www.w3.org/2003/04/emma" version="1.0">
              <emma:interpretation id="{D21B3B53-D0C3-4E5F-8055-494DD276FED6}" emma:medium="tactile" emma:mode="ink">
                <msink:context xmlns:msink="http://schemas.microsoft.com/ink/2010/main" type="inkWord" rotatedBoundingBox="15499,13409 17628,13217 17726,14296 15596,14488"/>
              </emma:interpretation>
              <emma:one-of disjunction-type="recognition" id="oneOf3">
                <emma:interpretation id="interp7" emma:lang="x-none" emma:confidence="1">
                  <emma:literal/>
                </emma:interpretation>
              </emma:one-of>
            </emma:emma>
          </inkml:annotationXML>
          <inkml:trace contextRef="#ctx0" brushRef="#br0">819 1511 153 0,'-8'-26'2403'0,"1"3"-2154"0,4 7-130 16,3 4 63-16,1 4-51 0,10 0-89 15,5 3-26-15,2 0-14 0,4 1 1 16,4 2 13-16,4 0-25 0,1 2 12 16,0 2-3-16,-2 4 0 0,-1 4 16 15,-2 6 3-15,1 4 19 0,-2 8 32 16,-1 3 28-16,-2 7 19 0,1 1-79 15,-4 6 22-15,-2-5 10 0,0 4 8 16,-1 0-40-16,-1-6-16 0,-1-5 9 16,-2-4 22-16,-1-5-37 0,-3-4 0 0,-2-6 15 15,-1-3-9-15,-2-3-7 0,-2-2 4 16,-1-4 3-16,0-2 25 0,0 0 18 0,0 0 9 16,-3 0 4-16,-6-4-78 15,-8-6-99-15,-3-3-113 0,-10-1-89 0,-5-6-157 16,-9-1-115-16,-5 0 95 0,-6 0 83 15,1 0-214-15,1 1 569 0,5 0 40 16,10 1 342-16,7 2 150 0,11 4-127 16,6 1-42-16,6 3-9 0,5 2-20 15,3 2-41-15,0-1-83 0,6 0-100 16,9-3-55-16,9 0-1 0,11-2-14 16,6 0 0-16,5 0 11 0,4 3-11 15,-4 2 0-15,-5 2-14 0,-9 3 11 16,-6 1 5-16,-8 0-2 0,-5 1 3 15,-3 3-3-15,-9 2-38 0,-1 5-119 0,-4 3-1 16,-12 5 40-16,-6 4-44 0,-7 6-113 16,-7 2-127-16,-4 4-109 0,-5 1-65 15,2-5-20-15,7-7 596 0,8-7 137 0,13-9 456 16,8-5-109-16,6-3-60 0,1 0-179 16,0 0-110-16,8-3-29 0,2-5-10 15,8 1-16-15,6-1-34 0,3-3-46 16,7-1 0-16,0 2 0 0,0-3 4 15,-1 2-4-15,-4 1-48 0,-6 0-173 16,-6 2-297-16,-6 1-616 0,-8 2-174 16</inkml:trace>
          <inkml:trace contextRef="#ctx0" brushRef="#br0">999 1533 2080 0,'-8'-10'362'16,"2"7"-71"-16,3 3 72 0,3 8-121 15,0 13-194-15,0 14-10 0,11 17 45 16,4 25-29-16,9 24-13 0,10 22-31 16,3 1-10-16,-3-16-54 0,-1-19-348 0,-10-34-685 15,-5-14-833-15</inkml:trace>
          <inkml:trace contextRef="#ctx0" brushRef="#br0">99 1546 118 0,'0'0'2173'16,"0"0"-1772"-16,0 1-221 0,0 3 32 16,0-1-39-16,-3 4-62 0,0 1-22 15,-2 4 22-15,1 4 13 0,-4 4-23 16,-1 1-38-16,-4 3-32 0,1 3-12 0,-4 0 8 15,1 2-26-15,1 2-2 0,-2-2 0 16,1 0-27-16,3-1 3 0,1-3-108 16,0-4-129-16,3-2-92 0,2-7-254 15,4-4-495-15,2-7-248 0</inkml:trace>
          <inkml:trace contextRef="#ctx0" brushRef="#br0">40 1850 1380 0,'5'13'338'0,"0"7"-171"16,-1 5 89-16,-1 7 62 0,5 5-67 16,-3 2-103-16,1-1-10 0,0-2-22 15,-1-6-75-15,1-4-26 0,2-7-15 16,0-5-13-16,1-6-19 0,2-8-70 16,3 0-187-16,1-17-371 0,4-9-1032 15</inkml:trace>
          <inkml:trace contextRef="#ctx0" brushRef="#br0">242 1941 2060 0,'-19'-20'441'0,"2"5"-241"0,3 3 76 0,7 4 136 16,2 2-79-16,3 4-131 0,1 1-46 15,1-1-50-15,0 1-106 0,1 1-6 16,9 0-122-16,5 4-35 0,12 5 163 16,7 2 9-16,6 2-8 0,9 2 54 15,-3 0-33-15,-1 1-22 0,-2 0 19 16,-4-1 6-16,0-3-19 0,-2-2-6 0,0 1-116 16,-3-4-320-16,-1-2-903 0,-7-2-733 15</inkml:trace>
          <inkml:trace contextRef="#ctx0" brushRef="#br0">188 1735 947 0,'-5'2'1385'0,"5"-2"-1058"0,0 0-38 16,0 0-1-16,0 0-189 0,5 3-99 15,1 0-19-15,5 2 19 0,3 2 19 0,0 1-17 16,3 1 21-16,-2 0-1 0,-2 0-22 16,-1-4-110-16,-4-2-252 0,-5 3-387 15,2-6-669-15,-5 0 675 0</inkml:trace>
          <inkml:trace contextRef="#ctx0" brushRef="#br0">225 1716 2148 0,'0'-3'417'0,"5"-3"-330"16,5 1-32-16,9-1 25 0,3-4-38 16,5 2-9-16,4 2-14 0,1-3 7 0,-1 4 2 15,-1 0-15-15,-4 1-2 0,-4 1-11 16,-7 2-16-16,-2 1 16 0,-7 0 0 16,-5 0 22-16,-1 4 7 0,0 3 13 15,-4 0 0-15,-4 7 47 0,-6 5-15 16,-3 4-49-16,-3 2-25 0,0-2-1 15,3-4 1-15,4-5 0 0,4-6 0 0,7-4 0 16,2-3 0-16,0-1-1 0,0 0-18 16,0-1-10-16,2-3-22 0,4 0-48 15,0-2 6-15,4-2-142 0,-4-4-392 16,2-1-543-16,-2 0 229 0</inkml:trace>
          <inkml:trace contextRef="#ctx0" brushRef="#br0">271 1485 1222 0,'0'-4'1620'0,"0"0"-1418"0,5-1-121 0,1 0 43 16,4 2-31-16,-1-2-67 0,8 3-26 15,2-2 0-15,3 2 13 0,3 0 3 16,-2 1-16-16,-1 1 22 0,-2 0-22 15,-5 3-34-15,-6 4-132 0,-4 4-276 16,-5 4-279-16,-3 0-362 0</inkml:trace>
          <inkml:trace contextRef="#ctx0" brushRef="#br0">384 1362 1674 0,'-4'-13'290'0,"1"8"-102"0,2 3 78 15,1 2 27-15,0 5-199 0,0 8-81 16,0 6 67-16,3 7 51 0,2 13 14 16,-1 7-18-16,-1 8-9 0,4 6-35 15,-6 4 18-15,-1 11-63 0,0 13 3 16,0-13-40-16,0-9 21 0,0-15-3 15,-1-15-16-15,-4 1-3 0,2-1 0 0,-2-9-63 16,2-9-105-16,-3-8-182 0,3-7-187 16,-2-3-212-16,2-6-554 0,-3-8 746 15</inkml:trace>
          <inkml:trace contextRef="#ctx0" brushRef="#br0">802 1628 142 0,'-3'-7'3227'0,"0"1"-2846"16,1 6-221-16,1 0-19 0,-2 0-19 15,3 0-122-15,0 5-25 0,0 5-88 16,8 9 113-16,2 7 22 0,1 9 47 16,2 5-41-16,-3 2 10 0,-3-2-35 15,0-2 9-15,-2-7-12 0,-2-5-34 16,0-7-113-16,0-11-183 0,-1-8-319 0,1-6-559 16,-3-10-342-16</inkml:trace>
          <inkml:trace contextRef="#ctx0" brushRef="#br0">2004 1564 810 0,'3'-15'2004'0,"2"1"-1776"0,-3-1 31 0,-2-5-14 15,1 4-46-15,-1-6-54 0,0 4 99 16,-5-1-26-16,-5 2-180 0,-1 2 27 16,-3 2-25-16,0 3 3 0,-3 6 13 15,1-3-19-15,-2 5-37 0,-1 2-25 0,0 0-27 16,-1 6-38-16,6 5-74 0,-1 5-2 15,4 4 60-15,0 4 25 0,2 6 62 16,4 1 3-16,2 0-15 0,2-3 6 16,1-1 12-16,0-3 10 0,4-6-51 15,7-3-59-15,0-2 53 0,3-3 57 16,0-1-47-16,1-2 47 0,2-1-10 16,-3-3 13-16,2 0-38 0,-4-3 0 15,-1 0 38-15,-5-1 9 0,-1-2 48 16,-4 1 16-16,-1 2 3 0,0 0-6 0,0 0-23 15,0 3-19-15,0 2-28 16,-3 2-41-16,0 8-107 0,0 4 148 0,0 9 25 16,-3 8 48-16,1 2-4 0,-3 3-6 0,-1 2 31 15,-2-4 38-15,2 0-32 0,-2-6 30 16,-1-5 66-16,1-6 38 0,0-5-93 16,0-5-61-16,-1-4-16 0,-2-4-21 15,3-1-4-15,-5-3-39 0,-1 0-49 16,-2-8-39-16,-1-5-1 0,0-9-71 15,0-7-136-15,7-6-77 0,9-6-204 16,4-3-181-16,14-2 53 0,9 0-420 16</inkml:trace>
        </inkml:traceGroup>
        <inkml:traceGroup>
          <inkml:annotationXML>
            <emma:emma xmlns:emma="http://www.w3.org/2003/04/emma" version="1.0">
              <emma:interpretation id="{5A740435-A42F-468B-86EB-CD67449F9DD4}" emma:medium="tactile" emma:mode="ink">
                <msink:context xmlns:msink="http://schemas.microsoft.com/ink/2010/main" type="inkWord" rotatedBoundingBox="17853,13008 21047,12720 21159,13967 17966,14255"/>
              </emma:interpretation>
              <emma:one-of disjunction-type="recognition" id="oneOf4">
                <emma:interpretation id="interp8" emma:lang="x-none" emma:confidence="1">
                  <emma:literal/>
                </emma:interpretation>
              </emma:one-of>
            </emma:emma>
          </inkml:annotationXML>
          <inkml:trace contextRef="#ctx0" brushRef="#br0">3868 1200 2156 0,'2'0'463'0,"-1"0"-267"16,-1 0-83-16,2 0-23 0,1 7-90 15,0 2-9-15,3 7 9 0,1 9 183 16,0 10 103-16,1 4-83 0,-3 2-181 16,-1 0 54-16,-2-6-16 0,-1-4 6 15,-1-10 6-15,0-4-12 0,0-8-1 16,0-4 0-16,0-3 19 0,2-2 34 0,0 0 18 16,-2-2-3-16,1-3-22 15,4-3-59-15,-1-7-16 0,4-7 29 0,1-13-44 16,5-4 1-16,0-8-17 15,0-2 2-15,-1 2 1 0,-2-1 22 0,1 4-23 16,-1 5-2-16,-5 7-13 0,3 9-14 16,-4 8 4-16,0 8-7 0,-2 5-27 0,0 0-72 15,-2 2-105-15,2 2-208 16,8 7-50-16,0 6-117 0,2 8-143 0,4 7-737 16,-3 4 900-16</inkml:trace>
          <inkml:trace contextRef="#ctx0" brushRef="#br0">2277 982 2658 0,'0'0'408'16,"0"4"-306"-16,-1 9-102 0,-1 10 1 0,-1 11 57 15,0 24 130-15,-2 20-67 0,2-3-33 16,3-6-9-16,0-12 47 0,0-10-82 16,3 3 22-16,5 1-59 0,-2-7 18 15,3-8-38-15,-1-11 13 0,3-6-1 16,0-4-33-16,1-4-4 0,1-4-110 0,2-6-191 15,-1-1-411-15,0-10-857 0</inkml:trace>
          <inkml:trace contextRef="#ctx0" brushRef="#br0">2503 1404 2230 0,'-12'-29'333'0,"4"8"-233"0,4 6 138 16,4 5 35-16,0 0-12 0,0 4-74 15,7 1-61-15,6-2-40 0,4 1-58 16,6 1-28-16,7 4-25 0,4 0 23 16,-2 1-31-16,2 5 11 0,-4 7 9 15,-4 2-2-15,-3 3 11 0,-6 1-24 16,-1 3 28-16,-5 0 69 0,-7 0 20 0,0 2-30 16,-4-5-15-16,-4 3 44 0,-5-2-16 15,-6 1 21-15,-2 0-18 16,-4-4-13-16,-2 1-22 0,0-4 1 0,-3-2-41 15,-2-4-16-15,-3 1-96 0,1-1-153 0,4-3 118 16,4-4-64-16,11 0-23 0,8-4-274 16,3-5-302-16,11-2-466 0</inkml:trace>
          <inkml:trace contextRef="#ctx0" brushRef="#br0">2575 1407 2351 0,'0'-2'487'16,"0"2"-246"-16,0 3-88 0,0 6 26 15,-2 8-103-15,1 10-47 0,1 10-17 16,0 9 108-16,0 9-9 0,0 5 28 16,4 2-55-16,2 2-5 0,1-2-76 15,-3-1-3-15,1-4 37 0,1-6-9 0,-3-8-28 16,2-7-15-16,-3-10-54 0,4-7-35 15,-3-8-119-15,-2-10-107 0,2-1-243 16,1-15-173-16,-1-10-345 0,-2-7 113 16</inkml:trace>
          <inkml:trace contextRef="#ctx0" brushRef="#br0">2955 1380 1331 0,'0'-3'244'0,"1"-2"-163"0,1 0 40 16,-2 1 29-16,0 0-1 0,0 2-12 0,0 1 44 15,0 1 61-15,0 0 0 16,0 0-24-16,0 1-122 0,0 5-96 0,0 3-55 16,1 4 55-16,-1 6 64 0,2 6 16 15,-2 4 0-15,0 0 28 0,0 2-26 16,0-5-47-16,0-3 44 0,0-5-25 15,0-6-4-15,0-7-9 0,0-2 13 0,0-3 46 16,0 0 26-16,0 0 23 0,0-3 1 16,0-2 1-16,3-4-21 0,-2-7-35 15,4-7-27-15,1-8-68 0,0-8-2 16,4-4-26-16,-2-1 28 0,-1 3 0 16,1 5 32-16,0 3-32 0,-2 3-37 15,0 6 18-15,-3 6 1 0,-1 3-7 16,1 7-27-16,2 4-43 0,-4 4-103 15,4 0-179-15,4 4-109 0,5 5-72 16,2 2-149-16,2 1-469 0,2 2 89 0</inkml:trace>
          <inkml:trace contextRef="#ctx0" brushRef="#br0">3368 1308 1043 0,'1'-6'1234'0,"-1"-1"-1075"0,0 1-14 16,0-3 103-16,0-2 32 0,-1-2-73 15,-6 1-22-15,3 1-21 0,-6 2-31 16,3 3-48-16,-6 1-22 0,-1 5-57 16,2 0-6-16,-5 8-57 0,1 5-43 15,-1 7-23-15,3 7 34 0,0 3 42 16,8 1 34-16,1-1-28 0,5-4-23 16,0-4 39-16,5-5-23 0,1-5 10 0,5-3 38 15,-2-3 6-15,1-5 42 16,2-1 44-16,2 0-3 0,0-8 3 15,2-3 37-15,-1-4-15 0,-1-3-39 0,-2-2-41 16,-4-1-1-16,-2 0-33 16,-4 1-63-16,-2 2-41 0,-2 2-15 0,-7 6-96 15,-3-2-37-15,-2 7-203 0,-2 2-330 16,1 3-614-16,-2 0 772 0</inkml:trace>
          <inkml:trace contextRef="#ctx0" brushRef="#br0">3783 1330 1887 0,'5'-22'784'0,"-1"-2"-511"16,-1 0 101-16,-1 1-63 0,0-1-90 15,-2 3-83-15,0 1-40 0,-5 2 45 0,-4 5-47 16,-4 3 35-16,1 3-79 16,-5 5-51-16,0 2 12 0,-4 4-13 0,-5 11-53 15,-2 9-111-15,-3 10 30 0,2 6 59 16,6 3 6-16,4 0 10 0,8-8 21 15,8-3-15-15,3-8 15 0,0-3-25 16,5-7 44-16,2-4-32 0,3-5 26 0,2-2 25 16,2-2 0-16,2-1 0 0,1 0-18 15,0-6 18-15,-2-4 0 0,-1 0 0 16,-2-3 0-16,-4 3 20 0,-2 2-18 16,-1 2 22-16,-3 4 42 0,-2 2 28 15,0 0 16-15,0 0-13 0,0 0-19 16,0 2-43-16,0 2-35 0,0 6-150 15,0 6-99-15,6 12 249 0,-2 12 10 0,1 11 69 16,4 19-20-16,-2 15 7 0,-3-8 12 16,-2-11-6-16,-2-13 9 0,0-18-18 15,-2 3 61-15,-2-2-47 0,-4-8 6 16,-1-8 16-16,-2-4-19 0,-6-5 24 16,-2 0 25-16,-6-2-111 0,-4-2-17 15,-1-4-1-15,-1-3-43 0,2-8-58 0,-1-10-58 16,1-10-141-16,3-10 33 15,5-23-293-15,14-22-72 0,13-19-116 0,19 0-449 16</inkml:trace>
          <inkml:trace contextRef="#ctx0" brushRef="#br0">4502 1236 878 0,'13'-23'1518'0,"-5"3"-1295"15,-2 1-39-15,-3 0 162 0,-2 1-53 0,-1 3-39 16,-1-1-15-16,-7 2-63 0,-4-1-55 16,-5 3-9-16,-7 3-13 0,1 4-92 15,-8 5-7-15,-6 4-28 0,-2 11-128 16,-1 11 7-16,4 6 33 0,7 2 82 15,9 3-83-15,9-2 48 0,3 0 34 16,8-3 34-16,0-4 1 0,8-3 27 0,1-7 26 16,5 0-21-16,0-6-32 15,1-7 0-15,1-1 10 0,-1-4-10 0,7-4 1 16,-3-8 11-16,1-6 38 0,3-5-11 16,-3-3-39-16,-1-4-51 0,-2 1 33 15,-5 2-26-15,-4 6 44 0,-5 7 45 16,-3 5 52-16,0 3-6 0,0 5-26 15,0 1-2-15,0 0 21 0,-1 0 9 16,-1 0-93-16,2 2-13 0,0 5-102 16,0 4-78-16,0 7 108 0,0 5 83 0,0 5-1 15,3 0-19-15,3-5-179 0,4-5-182 16,2-10-777-16,2-6-683 0</inkml:trace>
          <inkml:trace contextRef="#ctx0" brushRef="#br0">4574 1224 1520 0,'-5'8'309'16,"-1"-1"-256"-16,4 0 70 0,-1-4 156 15,2 0-21-15,-1-1-99 0,1 3-5 16,-1-3 19-16,0 2 3 0,1-2-45 16,-1 0-29-16,2-1-3 0,-1 2-11 15,-1-1-2-15,1 3-14 0,-2 2-31 16,-2-1-25-16,2 7-14 0,-3 2 10 15,-1 3 21-15,1 2-33 0,-2-2-19 0,4 1 7 16,-1-2 9-16,1-1 2 0,-1 0 2 16,0 0-1-16,2-3 0 0,-2-2-1 0,4-4-2 15,1 0-19-15,0-4-12 0,0-2-17 16,0-1-25-16,6 0-15 0,5 0-5 16,4 0 11-16,9 0 15 0,5 0-17 15,5-5-230-15,0-3-331 0,2-1-916 16,-3-2 857-16</inkml:trace>
          <inkml:trace contextRef="#ctx0" brushRef="#br0">4768 1018 223 0,'2'-2'2508'0,"-2"1"-1995"16,0 1-316-16,1 0-57 0,-1 0-13 0,0 1-30 15,0 5-87-15,2 3-10 0,1 4 0 16,3 6 41-16,-1 8 34 0,-1 7-6 15,-1 1-22-15,-1 2-28 0,-1-2 84 16,-1-5-38-16,0-2-46 0,2-6 9 16,0-4 3-16,-2-4-31 0,1-6 0 15,-1-4 0-15,0-3 19 0,0-1 12 16,2 0-13-16,-2-2-18 0,1-3 0 16,-1-1-3-16,2-3-21 0,2-6 24 0,1-6 25 15,1-7-25-15,4-8-11 0,0-5 8 16,1-2-10-16,2 1-2 0,2 1 12 15,1 6-16-15,-2 6-3 0,0 7 4 16,-2 7-7-16,-4 6-13 0,0 4-5 16,-4 5-13-16,-1 0 6 0,5 10-7 15,-2 5 57-15,4 7 63 0,-6 6 2 16,4 5 7-16,-8 3-10 0,0-1-27 16,0-3-1-16,-2-4-10 0,-1-6-24 0,0-6-41 15,3-4 41-15,0-5 0 0,0-3 22 16,0-2-10-16,0-2-11 0,0 0 21 15,0 0 0-15,0-3-22 0,3-4-9 0,2-4-16 16,1-6 25-16,3-6 34 16,1-7-9-16,4-2-25 0,-2-4 10 0,2-2-8 15,-2 5-1-15,1 0 1 0,-2 4-2 16,1 6-15-16,-1 1 14 0,-2 6-24 16,-1 6 25-16,-3 3 18 0,1 3-18 15,-3 4-25-15,-1 0-22 0,1 6-15 16,3 7 15-16,2 5 47 0,2 7 50 15,3 7 3-15,-4 2 31 0,4 3-26 16,-3 1-8-16,-2-4 8 0,3-4-24 16,1-5-34-16,-2-4-15 0,4-4 14 0,-2-6 1 15,0 1 0-15,2-5-11 0,-1-1-5 16,1-4-8-16,1-2-20 0,2 0-70 16,2-9-144-16,0-6-290 0,2-2-788 15,-4-5-857-15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4:54:44.4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45BC14-74BC-400D-A366-BD35397B12C2}" emma:medium="tactile" emma:mode="ink">
          <msink:context xmlns:msink="http://schemas.microsoft.com/ink/2010/main" type="writingRegion" rotatedBoundingBox="19988,8608 25955,8251 26031,9528 20064,9885"/>
        </emma:interpretation>
      </emma:emma>
    </inkml:annotationXML>
    <inkml:traceGroup>
      <inkml:annotationXML>
        <emma:emma xmlns:emma="http://www.w3.org/2003/04/emma" version="1.0">
          <emma:interpretation id="{46ACEDD8-E8C5-450A-84F9-B9E92805082B}" emma:medium="tactile" emma:mode="ink">
            <msink:context xmlns:msink="http://schemas.microsoft.com/ink/2010/main" type="paragraph" rotatedBoundingBox="19988,8608 25955,8251 26031,9528 20064,98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442FC6-4373-415D-A167-7C9A76F0FBC9}" emma:medium="tactile" emma:mode="ink">
              <msink:context xmlns:msink="http://schemas.microsoft.com/ink/2010/main" type="line" rotatedBoundingBox="19988,8608 25955,8251 26031,9528 20064,9885"/>
            </emma:interpretation>
          </emma:emma>
        </inkml:annotationXML>
        <inkml:traceGroup>
          <inkml:annotationXML>
            <emma:emma xmlns:emma="http://www.w3.org/2003/04/emma" version="1.0">
              <emma:interpretation id="{D15D2BDB-2814-4905-BCE0-2F0542649DF5}" emma:medium="tactile" emma:mode="ink">
                <msink:context xmlns:msink="http://schemas.microsoft.com/ink/2010/main" type="inkWord" rotatedBoundingBox="20005,8625 23371,8480 23414,9479 20047,9623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650 484 3334 0,'-1'5'686'16,"-1"-2"-377"-16,1 4-71 0,1 2-99 16,-5 8-1-16,4 4-28 0,-1 7 31 15,1 3-16-15,-1 1-56 0,2-2-69 16,0-2-18-16,0-1-114 0,-2-5-136 16,2-3-198-16,0-6-545 0,-1-7-429 15,-1-6-514-15</inkml:trace>
          <inkml:trace contextRef="#ctx0" brushRef="#br0" timeOffset="134.9305">641 186 1959 0,'-1'-6'1353'0,"1"4"-1200"0,0 2-77 16,0 2-76-16,0 6-13 16,7 6-241-16,7 8 94 0,5 4-139 0,3 6-249 15,6 2-831-15</inkml:trace>
          <inkml:trace contextRef="#ctx0" brushRef="#br0">128 2 2698 0,'0'-6'453'0,"0"4"-293"16,0 2 78-16,0 0 56 0,0 0-18 16,-3 3-71-16,1 4-19 0,1 3-31 15,1 3-155-15,0 10 12 0,0 13 6 16,0 23 44-16,-3 25 24 0,-7 15 9 16,-4 3 82-16,2-5 9 0,-2-16-55 0,0-19-68 15,2-10-51-15,1-14-8 0,3-2-4 16,-1 2-70-16,1 1-88 0,0-1-129 15,8-12-366-15,0-11-442 0,5-12-371 16,7-11-316-16</inkml:trace>
          <inkml:trace contextRef="#ctx0" brushRef="#br0">471 344 2574 0,'0'0'700'0,"0"0"-231"0,0 3-64 16,-5 2-29-16,-4 4-71 0,-7 1-162 15,-4 3-143-15,-5 7-1 0,-6 2-17 0,2 5 0 16,-2 1-28-16,0-2 15 0,1 0 19 16,5-1-53-16,1-6 29 0,5-2 36 15,5-4 9-15,3-6 6 0,5 0-14 16,1-3-1-16,1-1-2 0,2-1-26 16,1 0 1-16,1-2-1 0,0 3 13 15,0-3 12-15,6 5-31 0,2 0 34 16,6 3 32-16,1 1-6 0,5 3-25 15,3 1 14-15,2 0 16 0,5 1-31 16,-1-1-52-16,1-3-117 0,-2-2-260 0,1-3-335 16,-3-5-833-16,-2 0-130 0</inkml:trace>
          <inkml:trace contextRef="#ctx0" brushRef="#br0" timeOffset="473.4168">1141 585 1963 0,'6'-5'444'15,"-4"-3"-96"-15,-1-4 73 0,1-7 18 16,-2-3-124-16,0-3-74 0,0-3-76 16,-2 0-29-16,-7 0-12 0,-5 2-1 15,2 5-37-15,-5 5-43 0,-1 8 89 16,1 7 2-16,-3 4-94 0,-3 14-40 0,-2 7-98 15,-3 10-36-15,4 8 45 0,3 5 43 16,7 1 27-16,8-7 7 0,6-3 11 0,0-7-36 16,5-5-12-16,3-4 36 0,4-8-27 15,-1-3 9-15,3-6 4 0,0-2-7 16,1-3-6-16,2-1-7 0,0-7 28 16,0-4 16-16,0-2 2 0,1-6 0 15,0 1 1-15,-4-1 46 0,-2 3-18 16,-1 4-28-16,-6 3 2 0,-2 7 13 15,0 3 13-15,-3 0 34 0,0 3-10 16,0 5-14-16,2 2-36 0,2 4-1 16,4 0 47-16,1 6-47 0,2-4-2 15,2 1-60-15,-2-3-189 0,4-5-281 16,1-4-535-16,2-5-311 0,-1 0-73 16</inkml:trace>
          <inkml:trace contextRef="#ctx0" brushRef="#br0" timeOffset="813.0886">1453 485 2843 0,'-2'1'959'0,"-1"5"-661"0,-2-1 4 0,1 3-79 15,-4 6-42-15,-1 8-58 0,-2 6-77 16,-2 5 45-16,2 0 95 0,4-4 30 16,-1-4-104-16,5-3-70 0,1-9-42 15,2-5-22-15,0-5-26 0,0-3-1 16,0 0 10-16,0-7-25 0,2-2-63 15,3-6-14-15,4-3 13 0,2-9 107 16,0-4 21-16,2-1-34 0,0-1 34 16,1 0-27-16,-2 2 27 0,1 3 0 0,-1 5-30 15,-3 0 27-15,4 8 2 0,-4 4 1 16,0 2-37-16,-1 6 37 0,0 1 23 16,0 2 10-16,-2 0 1 0,-2 7 21 15,4 1 15-15,-5 2 19 0,3 4 5 16,-2 5-33-16,0 0-31 0,-1 5-9 15,4 0-21-15,-1 1-85 0,2 0-144 0,1-3-204 16,11-2-242-16,2-4-390 16,6-6-364-16,6-3 22 0</inkml:trace>
          <inkml:trace contextRef="#ctx0" brushRef="#br0" timeOffset="1152.71">2079 604 1390 0,'15'-14'488'15,"-1"-2"-115"-15,-4 0 70 0,-1-7-57 16,-4 2-121-16,-2-4 17 0,-3-2-61 15,0-1-32-15,-8 1-12 0,-6 0 25 16,-3 1-19-16,-5 2-38 0,1 3-102 0,-6 7 6 16,1 5 89-16,-1 5-28 0,3 4-46 15,2 8-64-15,3 5-16 0,2 9-32 16,3 7-32-16,-1 9 53 0,4 4 26 16,3 2 1-16,4-3 19 0,4-5-19 0,0-6-21 15,4-3 17-15,6-7 4 0,2-6-24 16,-1-5 12-16,1-3-31 0,5-6-34 15,-1 0-40-15,5-10 6 0,1-6-40 16,3-7 27-16,0-5-13 0,1-3 28 16,1 0-45-16,-6 4 19 0,-4 8 69 15,-4 5 66-15,-6 10 28 0,-3 4 0 16,-4 4 54-16,0 6 16 0,0 7 68 0,0-1 39 16,3 9 12-16,6-2 122 0,3 3-67 15,4-1-169-15,2-1-103 0,3-1-24 16,3-4-138-16,-3-7-298 0,7-8-1029 15,-2-4-1389-15</inkml:trace>
          <inkml:trace contextRef="#ctx0" brushRef="#br0" timeOffset="2032.123">2670 510 2749 0,'-12'1'755'0,"-4"5"-464"0,-4 2-90 16,-2 3-70-16,-6 6-97 0,1-1-34 15,-1 4-9-15,0 1-25 0,4-3-91 16,9 0-168-16,3-6-273 0,7-6-563 15,3-6-581-15</inkml:trace>
          <inkml:trace contextRef="#ctx0" brushRef="#br0" timeOffset="1694.1501">2585 160 1696 0,'0'1'1791'0,"0"-1"-1569"0,0 0-147 15,3 0-75-15,9 0-6 0,2 0 6 16,5-2 19-16,1-1 37 0,5-2-37 15,0-1-17-15,-2-2 24 0,0 0-26 16,-3-2-79-16,1 1-259 0,-9 1-353 16,0 2-550-16,-7 3-310 0</inkml:trace>
          <inkml:trace contextRef="#ctx0" brushRef="#br0" timeOffset="1901.5486">2683-30 1208 0,'-5'-3'1677'0,"2"3"-1331"15,-2 1-72-15,4 9-71 0,-1 4-166 16,2 11-8-16,0 13 56 0,0 19-16 16,0 22 37-16,0 20-21 0,0 3 77 15,0-8-29-15,0-12-21 0,0-22-10 16,0-14-38-16,0-11 41 0,0-7-41 16,0 4-42-16,0 0-22 0,0-1-16 15,0-10-94-15,0-3-87 0,0-9-197 16,0-5-134-16,0-4-241 0,0-9-623 15,0-11-85-15</inkml:trace>
          <inkml:trace contextRef="#ctx0" brushRef="#br0" timeOffset="2151.0219">2667 459 1882 0,'8'-1'269'0,"-2"1"-81"16,3 0 83-16,1 0-39 0,-1 0-113 0,6 0-77 15,1 0-42-15,3 0-10 0,-1-1-170 16,-1-5-352-16,-1-2-953 0,-2-4 689 15</inkml:trace>
          <inkml:trace contextRef="#ctx0" brushRef="#br0" timeOffset="2333.1306">2883 283 2248 0,'-4'5'617'0,"3"5"-341"16,-1 4-47-16,1 7-44 0,-1 9-11 15,1 9 14-15,-1 4-25 0,-3 4-29 16,2 0-25-16,2-1 80 0,-1-3-68 15,1-5-78-15,-1-8-6 0,2-4-37 16,0-11-28-16,0-6-43 0,0-5-117 16,3-4-186-16,2-6-254 0,4-10-428 15,1-7 305-15,-1-6-769 0</inkml:trace>
          <inkml:trace contextRef="#ctx0" brushRef="#br0" timeOffset="3066.9258">2957 745 353 0,'-5'0'2824'0,"5"0"-2227"0,0 0-299 16,0 0-130-16,2-1-168 0,10-2 0 15,7-1-3-15,9-3-9 0,12 1-4 16,5-1 15-16,5-5-33 0,2 2-44 16,4-1-305-16,-3 0-989 0,-5-6-937 15</inkml:trace>
          <inkml:trace contextRef="#ctx0" brushRef="#br0" timeOffset="2925.424">2951 563 813 0,'0'0'1707'0,"0"0"-1218"0,0 3-217 16,1-3-68-16,10 0-46 15,2 0 16-15,4-3-89 0,3-1-73 0,1 0-12 16,3 2 13-16,1 0-26 0,-4-1-34 15,2 1 19-15,-4 2-196 0,-3 0-407 16,-10 0-775-16,-3 9-172 0</inkml:trace>
          <inkml:trace contextRef="#ctx0" brushRef="#br0" timeOffset="2769.5721">2977 364 1124 0,'-1'-1'1500'0,"1"1"-1085"0,0 0-169 15,0 0-87-15,3 0-74 0,4 0-84 0,7 0 46 16,2 0 13-16,6 0-13 0,-2 0-28 16,0 0-17-16,0 0 2 0,-1 0-4 15,-5 0-99-15,-5 0-218 0,-3 1-344 16,-6 6-647-16</inkml:trace>
          <inkml:trace contextRef="#ctx0" brushRef="#br0" timeOffset="2608.3227">3019 104 1665 0,'6'-28'307'0,"-1"9"-243"15,1 5 69-15,2 1 36 0,0 5-69 16,-1 1 52-16,3 1 28 0,-4-1-35 0,5 4-13 16,-4 0-17-16,1 2-74 15,-3 1-15-15,3 0-4 0,-4 2 4 0,2 5-1 16,2 5 36-16,-3 5 44 0,7 7 41 16,-3 3-45-16,1 8-57 0,4 6 57 15,0 5-63-15,1 5 46 0,-1 4 13 16,2 4 22-16,-4 0 43 0,0 3-91 0,-2-6 16 15,-1-3-29-15,-3-6 7 0,2-4-62 16,-2-9 28-16,-1-4-30 0,0-11-1 16,-4-5-9-16,2-6 9 0,-3-3-2 15,0-5-17-15,0 0-36 0,0 0-69 16,-6-7-90-16,-3-3-335 0,-5-6-604 16,1-6-447-16</inkml:trace>
        </inkml:traceGroup>
        <inkml:traceGroup>
          <inkml:annotationXML>
            <emma:emma xmlns:emma="http://www.w3.org/2003/04/emma" version="1.0">
              <emma:interpretation id="{F5490E9F-38F4-4E79-83C2-F15597C81294}" emma:medium="tactile" emma:mode="ink">
                <msink:context xmlns:msink="http://schemas.microsoft.com/ink/2010/main" type="inkWord" rotatedBoundingBox="23497,8398 25326,8289 25395,9440 23565,9549"/>
              </emma:interpretation>
              <emma:one-of disjunction-type="recognition" id="oneOf1">
                <emma:interpretation id="interp1" emma:lang="x-none" emma:confidence="0">
                  <emma:literal>又</emma:literal>
                </emma:interpretation>
                <emma:interpretation id="interp2" emma:lang="x-none" emma:confidence="0">
                  <emma:literal>叉</emma:literal>
                </emma:interpretation>
                <emma:interpretation id="interp3" emma:lang="x-none" emma:confidence="0">
                  <emma:literal>ㄡ</emma:literal>
                </emma:interpretation>
                <emma:interpretation id="interp4" emma:lang="x-none" emma:confidence="0">
                  <emma:literal>刄</emma:literal>
                </emma:interpretation>
                <emma:interpretation id="interp5" emma:lang="x-none" emma:confidence="0">
                  <emma:literal>孓</emma:literal>
                </emma:interpretation>
              </emma:one-of>
            </emma:emma>
          </inkml:annotationXML>
          <inkml:trace contextRef="#ctx0" brushRef="#br0" timeOffset="4799.3528">4257 273 1130 0,'-10'0'1520'0,"7"0"-1243"0,3 0-162 15,2-3 74-15,10 1-189 0,7-4 13 16,12-2-4-16,11-6 113 0,9-4-2 15,6-2-50-15,2-2-48 0,-1 0-6 16,-6 2-16-16,-5 2 0 0,-7 7-2 16,-7 3 2-16,-9 3-3 0,-7 3 3 15,-7 2 3-15,-6 2 22 0,-2 6 32 16,-2 6 60-16,0 6 87 0,-11 7-13 16,-8 9-11-16,-7 8-84 0,-5 6-16 0,-6 4-30 15,-5 1-29-15,-1-1-8 16,-4 0-13-16,2 0-21 0,3-8 3 0,7-5-93 15,5-8-107-15,9-9-56 0,5-11-209 16,8-8-564-16,5-5-273 0</inkml:trace>
          <inkml:trace contextRef="#ctx0" brushRef="#br0" timeOffset="4976.0042">4381 377 2322 0,'0'-8'516'0,"0"2"-202"15,0 6-24-15,1 0-90 0,9 4-58 16,4 3-140-16,7 1 52 0,12 5-26 15,9 7 29-15,9 8 74 0,6 7-56 16,2 5-3-16,2 2-21 0,-6-1-49 16,0 0 13-16,0-1-13 0,-5-3-4 15,-2-5-39-15,-1-5-140 0,-6-4-348 16,-8-7-810-16,-4-7-785 0</inkml:trace>
          <inkml:trace contextRef="#ctx0" brushRef="#br0" timeOffset="3849.8959">3492 374 2621 0,'-6'1'508'15,"4"-1"-148"-15,2 0 91 0,0 0-179 16,3-1-253-16,8-2-19 0,5-1 0 0,5 0 22 15,9-1 65-15,5-2-28 0,3 0-34 16,2-1-10-16,-3 0-14 0,1 2 2 16,-3-2-3-16,-2 3-17 0,-5 2-20 15,-6-1-41-15,-5 1-162 0,-8 2-261 16,-6 1-753-16,-3 0-664 0</inkml:trace>
          <inkml:trace contextRef="#ctx0" brushRef="#br0" timeOffset="3339.0657">3545-127 3021 0,'0'3'374'16,"0"0"-250"-16,1 0-50 0,2 2-72 16,3 4 15-16,1 1-2 0,2 1-15 15,-1-2-117-15,1 2-195 0,-1-6-444 0,3-5-1202 16</inkml:trace>
          <inkml:trace contextRef="#ctx0" brushRef="#br0" timeOffset="3688.3776">3602 65 1148 0,'0'0'1165'0,"1"-2"-781"15,6-1-162-15,5 1-23 0,4-1 60 16,7-2-28-16,2-4-73 0,9 1-54 16,2-1-10-16,1 1-12 0,2-3-29 15,-5 5-50-15,0-2 12 0,-3 3-15 0,-5 2-16 16,-2-1-3-16,-9 3-6 0,-5 1-22 15,-7 0-119-15,-3 8-220 0,-10 5-157 16,-7 5-12-16,-9 3-166 0,-4 4-560 16</inkml:trace>
          <inkml:trace contextRef="#ctx0" brushRef="#br0" timeOffset="4044.5643">3729 194 2412 0,'-3'-3'1152'16,"-3"3"-880"-16,3 0 19 0,0 5-45 15,-1 7-73-15,0 5-173 0,-2 12-3 0,-1 12 3 16,-2 7 139-16,1 11-10 0,1 1 21 16,2 0-89-16,-1-5-15 0,4-4-46 15,2-6 0-15,0-9-23 0,0-8-38 16,2-7-77-16,5-8-127 0,0-8-132 15,0-4-206-15,1-2-170 0,3-11 26 16,-2-8-389-16</inkml:trace>
          <inkml:trace contextRef="#ctx0" brushRef="#br0" timeOffset="3520.3326">3894-252 2226 0,'3'0'494'0,"2"0"-317"16,-2 0 57-16,0 0 15 0,-2 1-74 15,1 3-11-15,-2-1 19 0,2-1-20 16,-2 3-26-16,0 2-62 0,0 2-22 16,-4 6 15-16,-10 5-68 0,-1 4-9 15,-8 4-253-15,-7 2-149 0,-4 0-277 16,-2 0-478-16,-1 0-464 0</inkml:trace>
          <inkml:trace contextRef="#ctx0" brushRef="#br0" timeOffset="4168.6558">3792 507 1743 0,'6'-13'650'16,"-3"8"-150"-16,2 5-123 0,4 0-100 16,3 6-103-16,4 6-19 0,5 4-46 15,6 4-33-15,4 5-30 0,3 1-19 0,3 1-27 16,5 0-1-16,1-4-121 0,4-3-258 15,-2-2-771-15,3-5-1089 0</inkml:trace>
          <inkml:trace contextRef="#ctx0" brushRef="#br0" timeOffset="4536.9676">4711-99 3081 0,'0'0'446'0,"0"0"-345"0,0 0-37 16,0 0-4-16,0 1-31 0,1 2-29 15,1 1-66-15,1 2 66 0,0 4 2 16,3 2-2-16,-4 4-176 0,-2 4-402 15,0 2-729-15,-11-1-349 0</inkml:trace>
          <inkml:trace contextRef="#ctx0" brushRef="#br0" timeOffset="5216.3976">5010 65 1539 0,'8'0'1731'16,"-2"0"-1616"-16,5 4-64 0,0 6 114 15,0 4 9-15,3 4 93 0,-2 5-49 16,-1 3-50-16,-3 3-26 0,-5 4 95 15,-3 5-32-15,0 0-107 0,-6 3-80 16,-10 5 22-16,2 0-37 0,-1 1-3 0,-1 0-25 16,1-6-107-16,7-3-190 15,2-2-214-15,2-9-591 0,4-5-654 0</inkml:trace>
          <inkml:trace contextRef="#ctx0" brushRef="#br0" timeOffset="5401.4265">5234 389 2825 0,'2'7'461'16,"-2"9"-289"-16,1 6 12 0,-1 10 18 15,2 7 36-15,-1 7-22 0,1-1-99 16,1-1-36-16,0-5-44 0,2-4-15 16,-1-6-22-16,2-4-10 0,1-5-21 15,3-3-52-15,0-8-163 0,-1-6-152 0,7-3-336 16,-4-15-343-16,3-8-809 0</inkml:trace>
        </inkml:traceGroup>
        <inkml:traceGroup>
          <inkml:annotationXML>
            <emma:emma xmlns:emma="http://www.w3.org/2003/04/emma" version="1.0">
              <emma:interpretation id="{F5EE9B52-E048-44CE-B9BC-5CDFF72068E5}" emma:medium="tactile" emma:mode="ink">
                <msink:context xmlns:msink="http://schemas.microsoft.com/ink/2010/main" type="inkWord" rotatedBoundingBox="25378,8306 25956,8271 26031,9528 25453,9562"/>
              </emma:interpretation>
            </emma:emma>
          </inkml:annotationXML>
          <inkml:trace contextRef="#ctx0" brushRef="#br0" timeOffset="5796.8858">5471-46 3065 0,'0'0'570'0,"0"0"-349"0,0 1-52 0,0 2 9 16,-3 0-10-16,2 2-93 0,1 2-75 15,-2 1-24-15,2 3 5 0,0 2-6 16,0 1-34-16,8-5-6 0,1-2 24 0,10-5-2 16,2-1 40-16,7-1 3 15,3 0 46-15,0 0-24 0,0-2-6 0,-1-1-1 16,-5 2-2-16,-1 1-1 0,-4 0-11 16,-4 0-1-16,-2 0 0 0,-5 1-3 15,-6 3-15-15,-1 0-1 0,-2 5-12 16,-3 1-10-16,-11 4 29 0,-6 5-113 15,-7 3-4-15,-4 5-31 0,-9 3-65 16,-8 2-1-16,0 1 89 0,-3 0 60 16,6-4 77-16,6-7 211 0,16-8 75 15,6-7-46-15,7-3-42 0,7-4-20 16,3 0-32-16,0 0-87 0,6 0-59 16,8-3-81-16,5 2 81 0,7 0 10 0,4-1 5 15,4 1-15-15,3 1-11 0,-1 0 9 16,1 0-14-16,0 0-61 0,-4-2-86 15,-4 2-100-15,-9 0-104 0,-3-1-347 16,-7-1-755-16</inkml:trace>
          <inkml:trace contextRef="#ctx0" brushRef="#br0" timeOffset="5994.6766">5584-315 2570 0,'-11'-13'678'15,"7"9"-290"-15,1 4-83 0,3 8-157 0,0 15-83 16,0 15-65-16,7 32 41 16,11 37-10-16,0 36 3 0,-1 11 16 15,-3-13-13-15,-3-12 7 0,-2-30-10 16,-1-9-34-16,3-15-13 0,-2-19-30 0,-3-17-247 16,4-13-223-16,-4-9-681 0,3-3-518 15</inkml:trace>
          <inkml:trace contextRef="#ctx0" brushRef="#br0" timeOffset="6100.5576">5980 894 3691 0,'0'5'399'0,"-2"-4"-377"0,-1 2-22 16,-6-2-371-16,3-1-217 0,-4-1-902 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6:25:29.3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6CE19B-E899-4B3B-9747-89AEA241A1F8}" emma:medium="tactile" emma:mode="ink">
          <msink:context xmlns:msink="http://schemas.microsoft.com/ink/2010/main" type="writingRegion" rotatedBoundingBox="27204,6484 30810,6484 30810,6761 27204,6761"/>
        </emma:interpretation>
      </emma:emma>
    </inkml:annotationXML>
    <inkml:traceGroup>
      <inkml:annotationXML>
        <emma:emma xmlns:emma="http://www.w3.org/2003/04/emma" version="1.0">
          <emma:interpretation id="{3A0E1B54-4817-4213-A35B-69E45939952E}" emma:medium="tactile" emma:mode="ink">
            <msink:context xmlns:msink="http://schemas.microsoft.com/ink/2010/main" type="paragraph" rotatedBoundingBox="27204,6484 30810,6484 30810,6761 27204,67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09B61D-6803-4447-8510-021C8B5E9812}" emma:medium="tactile" emma:mode="ink">
              <msink:context xmlns:msink="http://schemas.microsoft.com/ink/2010/main" type="line" rotatedBoundingBox="27204,6484 30810,6484 30810,6761 27204,6761"/>
            </emma:interpretation>
          </emma:emma>
        </inkml:annotationXML>
        <inkml:traceGroup>
          <inkml:annotationXML>
            <emma:emma xmlns:emma="http://www.w3.org/2003/04/emma" version="1.0">
              <emma:interpretation id="{2517B88B-AA85-4AC7-8C97-662F313C92F1}" emma:medium="tactile" emma:mode="ink">
                <msink:context xmlns:msink="http://schemas.microsoft.com/ink/2010/main" type="inkWord" rotatedBoundingBox="27204,6484 29173,6484 29173,6761 27204,6761"/>
              </emma:interpretation>
              <emma:one-of disjunction-type="recognition" id="oneOf0">
                <emma:interpretation id="interp0" emma:lang="x-none" emma:confidence="0">
                  <emma:literal>=</emma:literal>
                </emma:interpretation>
                <emma:interpretation id="interp1" emma:lang="x-none" emma:confidence="0">
                  <emma:literal>☺</emma:literal>
                </emma:interpretation>
                <emma:interpretation id="interp2" emma:lang="x-none" emma:confidence="0">
                  <emma:literal>―</emma:literal>
                </emma:interpretation>
                <emma:interpretation id="interp3" emma:lang="x-none" emma:confidence="0">
                  <emma:literal>—</emma:literal>
                </emma:interpretation>
                <emma:interpretation id="interp4" emma:lang="x-none" emma:confidence="0">
                  <emma:literal>二</emma:literal>
                </emma:interpretation>
              </emma:one-of>
            </emma:emma>
          </inkml:annotationXML>
          <inkml:trace contextRef="#ctx0" brushRef="#br0">0 64 1950 0,'33'-11'276'0,"13"2"-257"0,15-1 7 15,27 0 181-15,36-1 41 0,31 4 70 16,13 1-142-16,-6 5-45 0,-22 1-42 0,-21 5-44 15,-15 4-31-15,-14 1-14 0,-19 1-29 16,-18-4 3-16,-16-1-5 0,-4 3-77 16,0-1-225-16,-2 3-386 0,-4-1-755 15,-13-4 695-15</inkml:trace>
          <inkml:trace contextRef="#ctx0" brushRef="#br0">270-186 1372 0,'-6'1'410'16,"1"1"-390"-16,2 1 6 0,2 3-26 16,1 2 108-16,0 0-27 0,10 0 45 15,12-1 7-15,11 3 19 0,13 0-10 16,15-2 23-16,32 1-20 0,35 0 47 16,37-4-35-16,13-2 25 0,-8-3-90 15,-13 0-29-15,-25-6-63 0,-14 1 0 16,-18-1-21-16,-25 3 20 0,-19 0-11 15,-19 1-7-15,-8 1-73 0,2 0-61 16,-1 1-151-16,-4-1-92 0,-10 1-144 0,-15 0-258 16,-7 0-432-16</inkml:trace>
        </inkml:traceGroup>
        <inkml:traceGroup>
          <inkml:annotationXML>
            <emma:emma xmlns:emma="http://www.w3.org/2003/04/emma" version="1.0">
              <emma:interpretation id="{EF08027C-5F8A-40AB-9F29-78D15BEBA978}" emma:medium="tactile" emma:mode="ink">
                <msink:context xmlns:msink="http://schemas.microsoft.com/ink/2010/main" type="inkWord" rotatedBoundingBox="29246,6514 30810,6514 30810,6711 29246,6711"/>
              </emma:interpretation>
              <emma:one-of disjunction-type="recognition" id="oneOf1">
                <emma:interpretation id="interp5" emma:lang="x-none" emma:confidence="1">
                  <emma:literal/>
                </emma:interpretation>
              </emma:one-of>
            </emma:emma>
          </inkml:annotationXML>
          <inkml:trace contextRef="#ctx0" brushRef="#br0">2042-156 1199 0,'0'0'484'0,"2"0"-271"16,8 0-181-16,6 0 30 0,6 0 87 16,10 0 23-16,12 0-4 0,13 4 26 15,25 0-66-15,21 1-47 0,30 3 22 16,5 0 25-16,-3-1-32 0,-14 1-48 15,-22-3-16-15,-9 2-4 0,-17 1-2 16,-18-3-26-16,-14 0-13 0,-4 1 13 16,0-1 0-16,2 0-10 0,0 2 8 0,-5-2-14 15,-6 1-6-15,-5-4-4 0,-6 1-66 16,-9-1-120-16,-8-2-171 0,-2 0-255 16,-18 0-719-16</inkml:trace>
          <inkml:trace contextRef="#ctx0" brushRef="#br0">2214 9 1753 0,'54'-6'345'0,"25"1"-248"16,33 0-35-16,32 5 119 0,11 0 90 16,-6 2-110-16,-19 3-23 0,-29 1-115 15,-11 0 9-15,-20 0-32 0,-17-4 3 16,-18 4 10-16,-4-4-26 0,8 1 3 16,-2 0-57-16,2 2-84 0,-8-4-152 15,-6 0-179-15,-13-1-274 0,-6 0-537 0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9:14.0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0B6B0C-1072-4595-BB71-6348E75F79EF}" emma:medium="tactile" emma:mode="ink">
          <msink:context xmlns:msink="http://schemas.microsoft.com/ink/2010/main" type="inkDrawing" rotatedBoundingBox="6495,16672 12088,16680 12087,16799 6494,16791" shapeName="Other"/>
        </emma:interpretation>
      </emma:emma>
    </inkml:annotationXML>
    <inkml:trace contextRef="#ctx0" brushRef="#br0">0 64 846 0,'1'0'345'0,"-1"0"-172"16,0-1-89-16,0 1 33 0,2 0 30 15,-2 0-27-15,3 0-35 0,-1 0-16 16,4 0 15-16,0 0 4 0,3 0-4 15,-1 1 3-15,1 0-9 0,4 1-33 16,-4 0-3-16,2 2 0 0,1-1 0 0,1-2-6 16,-1 0-7-16,2 2-4 0,2-2-2 15,2 0-10-15,1-1-13 0,1 0 22 16,5 0-20-16,0 0 1 0,2 0 29 16,1 0-10-16,0-2-20 0,0-1 15 15,-5 1-17-15,1 0 0 0,-3-2 0 16,1 1 1-16,-3 1 0 0,-1 0 0 15,2-2-1-15,2 1 1 0,-2-1 0 16,5-1 12-16,-3 3-11 0,4 0-2 16,1-1 0-16,-1-2 0 0,1 0 1 15,2 0 12-15,1 1-13 0,-1-3 0 16,-1 0-1-16,2 2 1 0,-1-1 3 0,-4 1-3 16,3 1 0-16,-2 2-3 0,-1 2-20 15,0 0-2-15,-1 0 2 0,0 2 12 16,-1 3 11-16,0 2 4 0,0-3-4 15,-1 3 3-15,0 0-1 0,0-2 11 0,-2 0-11 16,0-2 1-16,0 1 10 0,3-4 3 16,-4 0 0-16,4 0-14 0,0 0 27 15,4 0 0-15,-2 0-9 0,2-4-19 16,1 2-1-16,2-1 0 0,-1 0-1 16,2 3-1-16,-1 0 2 0,-1 0-1 15,1 0 1-15,-1-1-1 0,-1-1 1 16,2 0-3-16,1-1 1 0,-2 3-8 15,4-2 10-15,1 2 13 0,-2 0 10 0,2-2-20 16,-1 2 0-16,-1 0-3 0,1 0 26 16,-2 2-24-16,2 0 52 0,-6 1-28 15,2 1-13-15,-1-3 0 0,0 5 6 16,-2-2-19-16,2 1 0 0,-3 0 2 16,3-1 1-16,-2 0 13 0,3-1 0 15,-4-2-3-15,3-1-10 0,2 0 0 0,-1 0 13 16,2 0 16-16,0-2-16 0,0-5 7 15,2 3-22-15,-2 1 1 0,0 2-2 16,0 0-13-16,0 1 12 0,-2 0 1 16,1 0 1-16,-1-1-1 0,1 0-2 15,-3 1 2-15,1 0 1 0,0 2 1 0,0 0 14 16,-1-2 23-16,0 0-14 0,1 0 4 16,2 0-7-16,-1 0-19 0,-4 0 9 15,5-2-12-15,-3 0-1 0,1 0 1 16,0 1 0-16,0 0 0 0,0 1 1 15,0 0 15-15,1 0-16 0,-1 0 2 16,2 0 20-16,-1 1-22 0,1 2 0 16,-1-1-3-16,1 0 3 0,1 1 3 15,0-1 13-15,0 0-16 0,0-2 1 16,-1 0 0-16,-1 0-1 0,2-3 1 0,-1-3 0 16,1 0 22-16,0-2-22 0,-2 4-1 15,-1-2-23-15,-3 3 7 0,1 1-6 16,-1 2 21-16,-2 0-15 0,0 2-6 15,1 1 19-15,-1 3 3 0,-1 0 12 16,1 0-12-16,0 0 2 0,0 1 8 0,2-3 3 16,0 1 3-16,1-4-14 0,1 0 17 15,1 1-4-15,0-2-14 0,1 0 11 16,0 0 3-16,1 0-1 0,-1-2-14 16,2 1-12-16,0 0-1 0,-1 1 10 15,2 0-1-15,1 0 1 0,-1 1-9 16,4 0 12-16,-5 4-3 0,3-5 3 15,2 1 0-15,0-1 0 0,-1 0 12 16,1-1-11-16,3-2-1 0,-3-1 13 16,4-2 3-16,2 2-15 0,-5 0-2 15,5 1-1-15,1 2-17 0,-4-1 6 0,2 2-6 16,-3 0 6-16,3 6 13 0,-3 1 16 16,0 1-15-16,-3-1 12 0,1 0-13 15,-5 0 3-15,0 0 13 0,-3-3 3 16,-6 1-19-16,-2-3-11 0,-5 0 10 0,-2-2-88 15,-6 0-227-15,-4 0-225 0,-3-7-1056 16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9:34.9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37C0670-6507-4279-B478-B618D6A14313}" emma:medium="tactile" emma:mode="ink">
          <msink:context xmlns:msink="http://schemas.microsoft.com/ink/2010/main" type="writingRegion" rotatedBoundingBox="12492,15684 17951,15403 18027,16892 12569,17172"/>
        </emma:interpretation>
      </emma:emma>
    </inkml:annotationXML>
    <inkml:traceGroup>
      <inkml:annotationXML>
        <emma:emma xmlns:emma="http://www.w3.org/2003/04/emma" version="1.0">
          <emma:interpretation id="{30EA4179-A2BF-4410-8F8F-BDBA4BE5C884}" emma:medium="tactile" emma:mode="ink">
            <msink:context xmlns:msink="http://schemas.microsoft.com/ink/2010/main" type="paragraph" rotatedBoundingBox="12492,15684 17951,15403 18027,16892 12569,17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5F85B9-A062-4F2C-A18E-A5B3007FC839}" emma:medium="tactile" emma:mode="ink">
              <msink:context xmlns:msink="http://schemas.microsoft.com/ink/2010/main" type="line" rotatedBoundingBox="12492,15684 17951,15403 18027,16892 12569,17172"/>
            </emma:interpretation>
          </emma:emma>
        </inkml:annotationXML>
        <inkml:traceGroup>
          <inkml:annotationXML>
            <emma:emma xmlns:emma="http://www.w3.org/2003/04/emma" version="1.0">
              <emma:interpretation id="{1622C44F-EB85-430A-9248-23C6A0DAA349}" emma:medium="tactile" emma:mode="ink">
                <msink:context xmlns:msink="http://schemas.microsoft.com/ink/2010/main" type="inkWord" rotatedBoundingBox="12502,15870 14099,15788 14166,17091 12569,17172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13 16 271 0,'-5'-10'1874'15,"2"5"-1496"-15,0 4-110 0,1 1 101 16,2 0-108-16,0 1-159 0,0 4-102 16,0 4 0-16,0 5 0 0,6 6 0 15,4 9 82-15,0 5 86 0,0 6-36 16,-1 0-44-16,-6-2-7 0,0 0-9 16,-1-2-71-16,-1-4 11 0,1-2 23 15,1-5-32-15,-1-4 0 0,1-6-3 0,-2-7-125 16,1-4-274-16,-1-4-582 0,1-8-488 15</inkml:trace>
          <inkml:trace contextRef="#ctx0" brushRef="#br0">-133-243 2322 0,'-6'-5'468'15,"4"4"-288"-15,2 1 34 0,0 0 25 16,-2 0-39-16,2 4-143 0,0 0-57 16,0 5-70-16,0 8 42 0,7 11 28 15,-3 6 130-15,3 6-48 0,-3 2-57 16,-2 0 0-16,-2-5 13 0,0-3-16 15,0-6-3-15,0-7-7 0,0-4-9 16,0-5 8-16,0-4-11 0,0-5-16 16,0-1-12-16,0 0-13 0,1-2-22 15,4 0 13-15,1 0 12 0,2 0 36 16,3 0 2-16,1 0 16 0,5-2 32 16,0-1 5-16,0-3-9 0,2-2-3 0,0-1-40 15,-2-1 1-15,0 0-2 0,-2 1-47 16,-1 2-177-16,-3 5-266 0,-3 2-256 15,-7 0-472-15,-1 10 27 0</inkml:trace>
          <inkml:trace contextRef="#ctx0" brushRef="#br0" timeOffset="191.3041">93-240 1007 0,'2'-3'1325'0,"-2"3"-1092"16,0 0-146-16,0 5-22 0,0 3 18 15,0 2 49-15,0 6 86 0,0 2-10 16,-2 7 23-16,-1 3-54 0,-3 3-82 16,0-1-57-16,-4 2-35 0,3-3-3 15,-1-3-47-15,2-7-146 0,-1-4-489 0,4-10-856 16</inkml:trace>
          <inkml:trace contextRef="#ctx0" brushRef="#br0">-231-69 1680 0,'-1'5'1202'0,"-1"-5"-942"0,2 2-123 0,0-2 70 16,0 0-20-16,0 0-86 0,3 0-101 15,5-3-7-15,3-1-37 0,7-3 44 16,9-3 66-16,1-4 4 0,7 0 8 16,-4-2-31-16,-1 3-28 0,-2 1-7 15,-8 1-11-15,-2 3 1 0,-1 1-2 16,-1 1-13-16,-4 2-31 0,-2 3-157 16,-7 1-348-16,-3 0-689 0,0 5-401 15</inkml:trace>
          <inkml:trace contextRef="#ctx0" brushRef="#br0">-59 316 1747 0,'-3'1'579'0,"3"-1"-291"0,0 0 30 0,0 0 41 15,2-2-95-15,1-3-195 0,3 0-69 16,3-3-66-16,7 0 66 0,5-5 69 15,4-1-12-15,0-2-57 0,0 1-16 16,-3 2 14-16,-4 0 2 0,-1 2-104 16,-4 2-214-16,-3 1-305 0,-5 3-627 0,-3 2-121 15</inkml:trace>
          <inkml:trace contextRef="#ctx0" brushRef="#br0" timeOffset="773.2962">143 57 451 0,'0'5'985'0,"0"4"-838"0,0 4-1 16,0 3 151-16,1 4-12 0,4 1-104 16,-2 2-33-16,2 0-28 0,1-3-50 15,0 0-31-15,2-4-13 0,0-3-7 16,2 0 0-16,1 0-3 0,2-3 0 0,1 0 4 15,0-2-17-15,3-2-1 16,3-2 27-16,2-1-10 0,1-3 32 0,5 0 16 16,0 0-25-16,-1 0-20 0,0 0 58 15,2-1 6-15,-2-4 35 0,-1 1-42 16,-3-1 0-16,-1 1-12 0,-3-1-1 16,-4 1 28-16,-1 1 22 0,-6 0-12 15,-2 1-14-15,-4 2 0 0,-2-1 50 16,0-1 76-16,0 0-1 0,-8-5-40 15,-5-5-175-15,-7-6-46 0,-5-9-304 16,-1-9-334-16,-2-7-1172 0,0-12-246 0</inkml:trace>
          <inkml:trace contextRef="#ctx0" brushRef="#br0" timeOffset="326.564">143-120 2105 0,'14'0'259'16,"0"0"-191"-16,3 0 54 0,1 0 46 16,4 0-33-16,-3 5-112 0,-1 0-23 15,2 0 22-15,2 0 4 0,-2 0 25 16,0-3-51-16,-1 1-41 0,-7-2-491 16,-1 2-846-16</inkml:trace>
          <inkml:trace contextRef="#ctx0" brushRef="#br0" timeOffset="475.6117">358 13 1530 0,'-3'4'705'0,"2"-1"-446"0,1-2-33 16,0 1 34-16,-2-2 0 0,2 0 10 15,-2 3-39-15,-1 0-77 0,2 1-88 16,-4 4-63-16,-1 2-3 0,-3 3-12 16,-1 2-13-16,0-2-164 0,-4 3-249 15,-3-3-323-15,-2-1-562 0</inkml:trace>
          <inkml:trace contextRef="#ctx0" brushRef="#br0" timeOffset="3009.2551">518-174 2420 0,'-2'0'232'0,"2"2"-232"0,0-1-151 0,0 2 99 16,7 1 29-16,3 1 23 0,6 3 49 15,-1 2-7-15,4 4-20 0,-2 0-21 16,-1 2 35-16,-1 2-20 0,-3 0-16 15,-2-2-297-15,-4-3-484 0,-3-4-679 16</inkml:trace>
          <inkml:trace contextRef="#ctx0" brushRef="#br0" timeOffset="27147.3227">645-163 495 0,'0'0'358'0,"0"0"-195"0,0 0-85 0,0 0-29 16,0 0-13-16,0 0-7 0,0 0 10 15,0 0 20-15,0 0 13 0,0 0 6 16,0 0 26-16,0 0 120 0,0 0 82 15,0 0-24-15,0 0-56 0,0 0-35 16,0 0-53-16,0 0-36 0,0 0-28 16,0 0-13-16,0 0-22 0,0 2-39 15,3 4-67-15,2 6 22 0,3 9 45 16,1 7 55-16,2 9-1 0,0 5 4 16,-1 6-42-16,0 1 3 0,1 2 0 15,-1 1 13-15,-2-1-31 0,3-3 15 0,-2-4 0 16,-1-4-16-16,0-7-2 0,0-6-24 15,1-7-50-15,-3-4-142 0,2-7-177 16,-2-8-330-16,0-2-286 0</inkml:trace>
          <inkml:trace contextRef="#ctx0" brushRef="#br0" timeOffset="3229.6681">611-161 2205 0,'3'-7'291'0,"11"-4"-255"0,8-1 12 16,13-4 43-16,6-4-30 0,11-1-16 15,6 1-16-15,2-1 35 0,4 1-3 16,-4 4-29-16,-4-1-9 0,-5 4-4 16,-7 2 0-16,-4 3-3 0,-9 1 7 0,-8 2-1 15,-7 2-22-15,-7 1-3 0,-7 2 3 16,-2 0 3-16,0 3 35 0,-5 4 10 16,-6 3-12-16,-4 6-36 0,-7 4-189 15,-6 3-359-15,-5 2-707 0</inkml:trace>
          <inkml:trace contextRef="#ctx0" brushRef="#br0" timeOffset="29793.1972">712 18 946 0,'0'0'316'0,"0"0"-199"0,0 0-75 15,0 0 10-15,0 0-10 0,0 0-12 16,0 0-11-16,0 0-19 0,0 0-1 0,0 0-18 16,0 0-1-16,0 0 4 15,0 0 15-15,0 0 0 0,0 0-2 0,0 0-10 16,0 0-6-16,0 0-14 15,0 0 11-15,0 0 22 0,0 0 16 0,0-1-3 16,0 1-10-16,0-1 17 0,1 1-17 16,-1 0-1-16,0-1-1 0,0 1-1 15,0 0 1-15,0 0 12 0,0 0 17 0,0 0 2 16,0 0-3-16,0 0 17 0,0 0 25 16,0 0 20-16,0 0-2 0,0 0-17 15,0 0-17-15,0 0-3 0,0 0-10 16,0 0-10-16,0 0-12 0,0 0-18 15,0 0 0-15,0 0-1 0,0 0 1 16,0 0 1-16,0 0 0 0,0 0 13 16,0 0 7-16,0 0 6 0,0 0-3 15,0 0 3-15,0-2 0 0,0 2 0 0,0 0 7 16,0 0-7-16,0 0-10 0,0 0-6 16,0 0-10-16,0 0 14 0,0 0 2 15,0 0 0-15,0 0 7 0,0 0 3 16,0 0 0-16,0 0 0 0,0-1-12 15,0 1-5-15,0-2-9 0,0 2 9 16,0 0 1-16,0 0 3 0,0 0-12 0,0 0-1 16,0 0 0-16,0 0 10 0,0 0-11 15,0 0 1-15,0 0 1 0,0 0 8 16,0 0-12-16,0 0-1 0,0 0-1 16,0 0 0-16,0 0 1 0,0 0 0 15,0 0 0-15,0 0 1 0,0 0 0 16,0 0 2-16,0 0 0 0,0 0 11 0,0 0-11 15,0 0 14-15,0 2-12 0,0-2 15 16,0 0-16-16,0 0 0 0,0 0-1 16,0 0-2-16,0 0 0 0,0 0 1 15,0 0 1-15,0 0-1 0,0 0 1 16,0 0 14-16,0 0-3 0,0 0-10 16,0 0 0-16,0 1 10 0,0-1-11 15,0 0-2-15,0 0 0 0,0 0 0 16,0 0 0-16,0 0 2 0,0 0 14 15,0 0-14-15,0 0 0 0,0 0 1 0,0 0 0 16,0 0 13-16,0 0-14 0,0 0 2 16,0 0-1-16,0 0 0 0,0 0 10 15,0 0-10-15,0 0 10 0,0 0-11 16,0 0 1-16,0 0 13 0,0 0-13 16,0 0 10-16,0 0-10 0,0 0 1 0,0 0-2 15,0 0-2-15,0 0 0 0,0 0-13 16,0 0-6-16,0 0-7 0,0 0-3 15,0 0 3-15,0 0 1 0,0 0-1 16,0 0 0-16,3 0 0 0,-3 0 4 16,0 0 6-16,0 0 0 0,0-1 0 15,2-1-17-15,1 1 1 0,3-3 32 16,4-1 31-16,3-5 31 0,5 0-14 16,2-1-22-16,3-2-7 0,0-2 3 15,4 2-7-15,-1 1-15 0,-1-1-1 16,-2 3 1-16,-1-1 0 0,-2 1 1 15,-3 0 1-15,-3 1 10 0,-2 1-9 0,-2 2-3 16,-4 1-33-16,-5 3-102 0,-1 2-159 16,0 2-297-16,-6 9-213 0,-5 3-201 15</inkml:trace>
          <inkml:trace contextRef="#ctx0" brushRef="#br0" timeOffset="2837.1982">817-476 2835 0,'-1'0'327'0,"1"0"-282"16,0 0-45-16,0 0 0 0,0 0 2 16,0 0-2-16,0 0-1 0,1 0-35 15,5 0 26-15,1 3 10 0,-1 2 3 16,5 1 13-16,-4 2-16 0,-2 3-72 0,-3 3-356 16,-2 1-730-16,-7 3-299 0</inkml:trace>
          <inkml:trace contextRef="#ctx0" brushRef="#br0" timeOffset="29963.6264">822 75 1146 0,'0'0'453'0,"0"2"-453"16,0-1 39-16,0 0-39 0,1 3 156 16,2 0-22-16,2-1-30 0,0 2-33 15,2-2-19-15,0 2-6 0,0 0-11 0,0 2 1 16,-1-1-23-16,-2 4-13 16,0-2-227-16,-3 1-362 0,-1-3-731 0</inkml:trace>
          <inkml:trace contextRef="#ctx0" brushRef="#br0" timeOffset="30556.4107">822 75 1391 0,'43'55'351'0,"-38"-57"-296"15,1-1-53-15,3 2 175 0,2-3-5 16,3 2-62-16,0-3-29 0,-1 2-7 16,-1-2-12-16,-1 3-27 0,-3 1-35 15,-1 1 0-15,-2 0-2 0,-2 0-11 16,-1 0-29-16,-2 0-74 0,0 5-69 15,0 1 7-15,-5 4-103 0,-1 0-28 16,0 3 26-16,-2-3 100 0,2-2 73 16,1-1 106-16,2-4 4 0,1-3 101 15,2 0 101-15,0 0-45 0,0 0-92 0,0 0-33 16,0-2 1-16,5-4 16 0,1 2 52 16,2-1-30-16,1 1-29 0,0 0-22 15,1 1-19-15,-4 1-1 0,2 1-2 16,-4 1-18-16,-1 0 7 0,-1 0-17 0,-2 3 30 15,0 3 0-15,0 1 0 0,0 0 0 16,0-1-1-16,0-1 1 0,0 0 12 16,0 0-12-16,0-5-33 0,0 2-35 15,0-1 9-15,3 2 37 0,3-1 22 16,2 1-1-16,0 1-1 0,1-1 2 16,-1 2 3-16,1 2 10 0,-1 1 6 15,-2 1 20-15,2 2-13 0,-2-2 23 16,0 3 3-16,-1-1 3 0,0-1 4 15,-1 0-33-15,1-2 26 0,-2-1-20 16,-1-2 2-16,1-2 18 0,-2 0 19 0,1-1-12 16,-1 1-24-16,-1 2 11 0,0-2-1 15,0 1 4-15,0-1 19 0,-4 2-7 16,-4-2 4-16,-1 3-24 0,-4-2-40 16,1-1 13-16,-4-1-14 0,2-2-14 15,-1 0 14-15,-1 0 35 0,2-2-6 16,-1-3-9-16,2 3 9 0,1-2 29 0,4 0 35 15,2-2 49-15,3-1-14 0,3-1-22 16,0 0-106-16,0-2-6 0,8-3-49 16,6-2 1-16,4-4-17 0,4-3-106 15,4-4-207-15,1-2-602 0,-1 0-238 16</inkml:trace>
          <inkml:trace contextRef="#ctx0" brushRef="#br0" timeOffset="28786.5037">853-237 2392 0,'0'0'374'15,"0"0"-271"-15,0 0-23 0,0 1 52 16,0-1-4-16,0 1-39 0,0-1-82 16,0 0-7-16,0 2-48 0,0-1-10 15,0 1-3-15,3-1 61 0,2 0 4 16,-1 2 18-16,2-1-3 0,-1-1-3 15,-2 1 3-15,0-2-3 0,-1 3-3 0,-2-1-13 16,0 1-93-16,0 2-305 0,0 2-597 16,-3 4-319-16</inkml:trace>
          <inkml:trace contextRef="#ctx0" brushRef="#br0" timeOffset="31100.8943">1095-195 1944 0,'-5'-1'283'0,"3"1"-180"15,2 0 36-15,0 0-139 0,8 0 7 0,8 0-7 16,1-1 74-16,6-1 4 0,3 1-27 16,1 1-12-16,-2 0 3 0,-2 0-23 15,-5 0 0-15,-2 0 4 16,-5 0 6-16,-4 1-7 0,-2 3-9 0,-3 0-10 15,-1 0 17-15,-1 4 15 0,0 2 7 16,-4 3 9-16,-4 4-19 0,-3 2-19 16,0 1 0-16,0 1-13 0,2-6-20 0,1-3-12 15,4-1 10-15,0-5 19 0,4 0-23 16,0-2-35-16,0-2-6 0,5 1 44 16,3-1 23-16,-2 1 0 0,5-3 1 15,0 3 1-15,-3-3 2 0,1 0-1 16,-1 0-1-16,-2 0 11 0,-2 0 3 15,0 0-13-15,-1 0 10 0,-2 1-10 16,-1-1 26-16,0 0 9 0,0 1 11 16,-1 1 5-16,-6-1-54 0,-2 1-26 15,-3 0-111-15,-4-2-50 0,-4 0-3 0,1 0-50 16,-1-9 33-16,-3-2 126 0,0-4 42 16,0-4-3-16,1-1 42 0,2 2 45 15,4 0 65-15,4 5 72 0,4 1 12 16,2 6-58-16,3 2-27 0,0 2 27 0,1 2 2 15,2 0-20-15,0 2-118 0,0 5-64 16,6 7-103-16,4 8 167 0,4 14 39 16,6 13 70-16,-2 20 16 0,4 22-36 15,4 15-9-15,2 1-67 0,2-12 3 16,-4-13-16-16,0-20-3 0,-2-14-13 16,-6-12 9-16,1-5-351 0,0 1-287 15,2 0-509-15,1-4 578 0</inkml:trace>
        </inkml:traceGroup>
        <inkml:traceGroup>
          <inkml:annotationXML>
            <emma:emma xmlns:emma="http://www.w3.org/2003/04/emma" version="1.0">
              <emma:interpretation id="{1B7DE6D9-BE73-469D-B0D9-935E148BFB5C}" emma:medium="tactile" emma:mode="ink">
                <msink:context xmlns:msink="http://schemas.microsoft.com/ink/2010/main" type="inkWord" rotatedBoundingBox="14334,15829 15052,15793 15098,16685 14380,16722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33202.3736">1805-310 1882 0,'-17'-21'311'0,"3"5"-55"0,4 5 12 16,4 6 37-16,5 2-20 0,-1 3-72 15,2 0-102-15,0 3-111 0,3 8-42 16,13 3-53-16,5 10 70 0,10 11 19 16,8 8 6-16,9 18 22 0,-3-1 0 15,2 2 29-15,-2 1 25 0,-8-11 9 0,3 6 3 16,-4-6-6-16,-4-9-7 15,-2-4-31-15,-5-6-15 0,-4-4-16 0,0-5-11 16,-6-6 9-16,-3-2 7 0,-2-6-14 16,-3-3-4-16,-3-4-69 0,-3-3-145 15,-1-5-112-15,0-10-98 0,0-6-246 16,-1-9-110-16,-6-6 126 0,0-8 324 16,-1-1-48-16</inkml:trace>
          <inkml:trace contextRef="#ctx0" brushRef="#br0" timeOffset="32943.5509">1893-256 2578 0,'-5'0'357'0,"2"0"-196"0,2 0 27 15,1 0-16-15,0 0-89 0,0 0-83 16,0 0-31-16,4 0-42 0,3 0 44 16,3 0 29-16,4 0 16 0,-1 0-13 15,1 0 16-15,-2 0-15 0,-1 0-4 16,-2 0-45-16,-1 0-108 0,-3 3-116 15,-4 5-210-15,-1 4-27 0,-1 4-11 16,-9 7-14-16,-2 3 104 0,-3 1 231 16,-3 5 138-16,0 0 58 0,-4-1 206 0,2-3 91 15,0 0-20-15,1-7 3 0,5-6 123 16,7-5 7-16,0-7-89 0,6-1-60 16,1-2-78-16,0 0-32 0,0-2-13 15,9-3-52-15,5-3 51 0,6-4-13 0,8-4-61 16,3-1-34-16,3-2-1 15,2 4-18-15,-4-1-10 0,1 4-16 0,-4 1 15 16,-2 2 1-16,-4 1 0 0,-3 0 2 16,-4 3-2-16,-5 2-13 0,-7 1-79 15,-1 2-194-15,-3 0-198 0,-4 0-178 16,-6 0-387-16,-5 2 443 0</inkml:trace>
          <inkml:trace contextRef="#ctx0" brushRef="#br0" timeOffset="33357.49">2278-7 1988 0,'-5'-13'670'0,"2"5"-249"0,-2 4-58 15,2 4-33-15,1 0-51 0,1 0-23 16,-1 1-49-16,-1 5-68 0,-1 6-62 16,-4 4-31-16,-5 11-12 0,-2 7-31 0,-4 7 0 15,-2 3 22-15,1 1-25 16,-4-1-6-16,3-7 4 0,0-7-1 0,4-7-47 16,0-8-57-16,8-12-146 0,-2-4-218 15,3-19-710-15,1-13-543 0,-1-11 680 16</inkml:trace>
          <inkml:trace contextRef="#ctx0" brushRef="#br0" timeOffset="33485.0103">2036-476 3138 0,'4'-7'386'0,"1"4"-366"16,1 3-18-16,5 0 12 0,1 0 27 16,7 7-16-16,3 4 1 0,3 1-1 0,2 2-25 15,1 4-3-15,-4 0-653 0,-7-1-1483 16</inkml:trace>
          <inkml:trace contextRef="#ctx0" brushRef="#br0" timeOffset="32595.2505">1661-266 1365 0,'4'-10'709'0,"1"2"-498"15,1 3-153-15,2 0 104 0,0 2-4 16,1-2-49-16,0 3-22 0,-1-1 23 16,1 1-1-16,-1 2-29 0,-2 0-17 15,0 3-31-15,-1 1-12 0,-3-1-8 16,-2 4 8-16,0 4 34 0,0 7 41 16,-5 9 22-16,-8 7-37 0,-4 7-39 15,-3 0-38-15,0 0 13 0,-2-3-16 0,5-7-1 16,3-5-18-16,5-9 17 0,1-6-17 15,5-6-7-15,3-3-37 0,0-2-23 16,0 0-6-16,2 0 6 0,7 0 29 16,2 0 28-16,8-2 29 0,-1-4 0 0,2 1 3 15,2 0 10-15,-3 1-13 0,-1 0 0 16,-2 2-16-16,-1 2 3 0,-1 0-3 16,-3 8 13-16,0 4 3 0,0 4 28 15,-2 4 13-15,-3 4 10 0,-3 1-16 16,2 1 7-16,-2 0 9 0,-1-3-13 15,-1-1-22-15,2-4 3 0,0 0-18 16,1-5-1-16,-1-3-19 0,1-3 17 16,-1-3-1-16,4 1-9 0,-3-5-4 15,2 0 13-15,1 0 3 0,0-9 16 16,4-5 9-16,0-4-25 0,0-7-10 16,-2-4-225-16,-1-7-162 0,-2-5-333 0,-1-2-250 15,-2 0-36-15</inkml:trace>
        </inkml:traceGroup>
        <inkml:traceGroup>
          <inkml:annotationXML>
            <emma:emma xmlns:emma="http://www.w3.org/2003/04/emma" version="1.0">
              <emma:interpretation id="{6DAA19A4-66AA-41DE-AD1F-0B832FD9051E}" emma:medium="tactile" emma:mode="ink">
                <msink:context xmlns:msink="http://schemas.microsoft.com/ink/2010/main" type="inkWord" rotatedBoundingBox="15510,15812 16512,15761 16551,16518 15549,16570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34776.4645">3067-487 37 0,'4'-7'1886'0,"1"5"-1672"0,-3 2-156 15,1 5 10-15,1 7-6 0,6 9-36 0,2 7-4 16,0 11 69-16,2 10 51 0,0 7 61 16,-1 8-42-16,-2 0 24 0,-2 0-92 15,0-1 22-15,0-6-10 0,-2-5-29 16,-1-10-13-16,0-8-31 0,-1-8-21 16,-1-8-11-16,1-7 0 0,-3-5-2 15,1-3 4-15,-2-3 12 0,2-1 12 16,4-7-24-16,2-6 39 0,5-4 72 15,1-8-59-15,2-7-51 0,-1-1-3 16,-2-1 1-16,-5 2-1 0,-3 2 16 16,-1 5 5-16,-2 3-17 0,-1 3 19 0,1 4-23 15,-2 4-16-15,1 4 0 0,-1 3 16 16,-1 5-15-16,3 0-33 0,2 0-40 16,1 8 6-16,5 4 51 0,3 7 30 15,0 5 0-15,2 5 1 0,-2 2 41 16,-2 2-13-16,-3 0-3 0,2-2-24 15,1-3 0-15,2-3-1 0,2-7-158 0,4-4-393 16,5-7-668-16,0-7-80 0,3-5 790 16</inkml:trace>
          <inkml:trace contextRef="#ctx0" brushRef="#br0" timeOffset="34419.4068">3147-205 124 0,'0'-7'1969'0,"0"3"-1549"16,-4 2-207-16,-6 0 12 0,-4 2 51 15,0 0-25-15,-4 0-190 0,-5 0-61 0,-4 8-14 16,-2 2-2-16,-2 4 3 16,0 2-18-16,1 3-1 0,4 0 29 0,4 1-32 15,5-3-4-15,5 1 1 0,4-4 3 16,5 0 6-16,3-1-6 0,5 2-16 15,7-2 3-15,7 0 19 0,1-1 13 16,3-2 16-16,5 1 4 0,-2-1-2 16,1 0 0-16,-4-2 11 0,-1 2-12 15,-4-2-1-15,-5-1 1 0,-3-1 14 0,-3-1 7 16,-4 0 7-16,-2 0 38 0,-1 0 70 16,-3 3 44-16,-6 2-13 0,-7 3-29 15,-5 3-51-15,-6 2-45 0,-2 2-24 16,-2 1-19-16,0-1 1 0,3-3 12 15,2-6-12-15,2-4-1 0,6-6-43 16,2-3-67-16,5-12-164 0,8-12-201 16,3-7-598-16,8-10-29 0,8-8 620 15,5-4 188-15</inkml:trace>
          <inkml:trace contextRef="#ctx0" brushRef="#br0" timeOffset="35080.1168">3769 10 5 0,'0'-14'2000'0,"0"0"-1391"0,-3 0-378 15,-6 0-48-15,1-1 131 0,-3 0-57 16,-1 2-74-16,-2 2 18 0,-5-1-29 15,-1 4-28-15,-2 1-51 0,2 3-71 0,1 2-22 16,2 2-28-16,3 3-6 0,0 7-31 16,5 8-22-16,1 3 15 0,4 4 32 15,2 3 11-15,2-2-8 0,2-3 18 16,7-2 7-16,2-6-1 0,-2-3-6 16,0-6-6-16,2-4 0 0,0-2 25 15,2-2 16-15,2-7 12 0,1-3 3 0,1-4-6 16,-2-2-3-16,1-2-9 0,-4 0-10 15,-3 2 9-15,-2 4 1 0,-4 5 12 16,-2 5 6-16,-1 4-12 0,0 0-19 16,0 1-19-16,0 4-28 0,0 6-43 15,0 4 69-15,0 3 20 0,0 6 1 16,0 0-91-16,10-3-352 0,2-3-568 0,5-6-248 16,3-6 94-16</inkml:trace>
        </inkml:traceGroup>
        <inkml:traceGroup>
          <inkml:annotationXML>
            <emma:emma xmlns:emma="http://www.w3.org/2003/04/emma" version="1.0">
              <emma:interpretation id="{A7CF9427-AA26-47F9-A8FA-7BD8FC34FC68}" emma:medium="tactile" emma:mode="ink">
                <msink:context xmlns:msink="http://schemas.microsoft.com/ink/2010/main" type="inkWord" rotatedBoundingBox="16905,15448 17643,16120 17043,16779 16305,16107"/>
              </emma:interpretation>
              <emma:one-of disjunction-type="recognition" id="oneOf3">
                <emma:interpretation id="interp3" emma:lang="x-none" emma:confidence="0">
                  <emma:literal>d</emma:literal>
                </emma:interpretation>
                <emma:interpretation id="interp4" emma:lang="x-none" emma:confidence="0">
                  <emma:literal>比</emma:literal>
                </emma:interpretation>
                <emma:interpretation id="interp5" emma:lang="x-none" emma:confidence="0">
                  <emma:literal>品</emma:literal>
                </emma:interpretation>
                <emma:interpretation id="interp6" emma:lang="x-none" emma:confidence="0">
                  <emma:literal>∶</emma:literal>
                </emma:interpretation>
                <emma:interpretation id="interp7" emma:lang="x-none" emma:confidence="0">
                  <emma:literal>︰</emma:literal>
                </emma:interpretation>
              </emma:one-of>
            </emma:emma>
          </inkml:annotationXML>
          <inkml:trace contextRef="#ctx0" brushRef="#br0" timeOffset="35690.1072">4015-82 1575 0,'2'-15'359'0,"0"2"-204"16,-2-2 156-16,0 2 9 0,0-2-63 15,0 2-52-15,-5 2-20 0,-1 0 6 16,-4 4-24-16,0 2 10 0,-4 3 11 0,0 2-169 16,-5 0-19-16,0 11-66 15,-1 6-16-15,0 9 7 0,3 7 21 0,3 3 29 16,5 2 3-16,6-1-3 0,3-3 0 15,3-5-13-15,6-4 9 0,8-4 17 16,0-8-26-16,3-6 38 0,2-5 0 0,3-4 60 16,0-11 22-16,1-7 6 0,2-8-6 15,0-6-29-15,-2-8-18 0,1-5-18 16,-1-6-17-16,0-3-18 0,-2-5-7 16,0-1-22-16,-5-2-13 0,-4 2-3 15,-5 1 47-15,-9 2-15 0,-1 2-7 16,-6 1 38-16,-6 7 22 0,-5 6-3 15,1 8 3-15,-2 9 22 0,5 8 6 16,-1 8 32-16,3 7-26 0,4 3-56 16,-3 10-50-16,1 10-41 0,0 11 25 0,1 13 31 15,2 23 23-15,6 22 9 0,3 23-15 16,12 4 18-16,4-11 0 0,4-19 22 16,-3-29-22-16,-1-16-10 0,1-14 7 15,0-6-6-15,7-3 9 0,4-2 3 0,6-4 25 16,3-9 16-16,-3-3-41 15,1-8 31-15,-4-7 4 0,-5 0-7 0,-1-6 16 16,-3-4-18-16,-3-1 5 0,-5-5-3 16,-5 1 10-16,-4 1-38 0,-4 1 10 15,-4 3 18-15,-3 5-19 0,-9 4 35 16,-5 3-3-16,-5 5-29 0,-3 1-15 16,1 5-3-16,-3 2-31 0,2 0-22 15,5 5 9-15,3 3 35 0,5 1 11 16,6 4-51-16,4 3-23 0,2 6 34 15,5 2 13-15,9 3 9 0,6 2 19 16,3-4-3-16,5 2-3 0,1-6 6 0,4-2 25 16,0-6 6-16,-1-5-31 0,2-4-35 15,-3-4-173-15,0-7-287 0,-4-7-625 16,-7-6-96-16</inkml:trace>
        </inkml:traceGroup>
        <inkml:traceGroup>
          <inkml:annotationXML>
            <emma:emma xmlns:emma="http://www.w3.org/2003/04/emma" version="1.0">
              <emma:interpretation id="{721ECD69-52EF-43F1-920F-4CE7030BB8F3}" emma:medium="tactile" emma:mode="ink">
                <msink:context xmlns:msink="http://schemas.microsoft.com/ink/2010/main" type="inkWord" rotatedBoundingBox="17394,16164 17777,15728 17979,15905 17595,16341"/>
              </emma:interpretation>
              <emma:one-of disjunction-type="recognition" id="oneOf4">
                <emma:interpretation id="interp8" emma:lang="x-none" emma:confidence="0">
                  <emma:literal>r</emma:literal>
                </emma:interpretation>
                <emma:interpretation id="interp9" emma:lang="x-none" emma:confidence="0">
                  <emma:literal>√</emma:literal>
                </emma:interpretation>
                <emma:interpretation id="interp10" emma:lang="x-none" emma:confidence="0">
                  <emma:literal>「</emma:literal>
                </emma:interpretation>
                <emma:interpretation id="interp11" emma:lang="x-none" emma:confidence="0">
                  <emma:literal>囗</emma:literal>
                </emma:interpretation>
                <emma:interpretation id="interp12" emma:lang="x-none" emma:confidence="0">
                  <emma:literal>尸</emma:literal>
                </emma:interpretation>
              </emma:one-of>
            </emma:emma>
          </inkml:annotationXML>
          <inkml:trace contextRef="#ctx0" brushRef="#br0" timeOffset="35955.8149">4757-253 562 0,'-7'0'2263'0,"3"4"-1965"0,1 5-227 16,1 4 21-16,0 6 42 0,2 3 34 16,0 3 0-16,4 5-17 0,3-1-54 15,1 0-3-15,0-2-35 0,1-6-15 16,-3-6-44-16,1-4 0 0,-4-6 0 16,-2-5 15-16,1 0 53 0,-1-5 44 15,4-8 49-15,0-7 119 0,4-12-75 16,2-6-156-16,1-10-49 0,4-4-16 15,2-2 15-15,-1 1-1 0,7 7-1 0,-4 8-33 16,0 9 2-16,-2 8 10 0,1 9-13 16,0 5 25-16,2 4-7 0,3 3-8 15,0 0 2-15,3 7 13 0,-2 1-10 16,1 5 7-16,-4 2-13 0,-1-2-178 0,-5 0-555 16,-8-1-1434-16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29:06.6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329EA6-CCB8-496A-B8A2-4005ECCBB695}" emma:medium="tactile" emma:mode="ink">
          <msink:context xmlns:msink="http://schemas.microsoft.com/ink/2010/main" type="inkDrawing" rotatedBoundingBox="4796,15832 5992,14999 6576,15837 5380,16670" hotPoints="6397,15806 5783,16420 5168,15806 5783,15191" semanticType="enclosure" shapeName="Circle"/>
        </emma:interpretation>
      </emma:emma>
    </inkml:annotationXML>
    <inkml:trace contextRef="#ctx0" brushRef="#br0">5045 5456 135 0,'-14'15'2233'0,"4"-5"-1894"16,3 1-255-16,-3-1-68 0,6 2 48 16,-1 1 39-16,0-2-23 0,5 2 54 15,0-1-50-15,5 0-56 0,8 4-12 16,5 2-16-16,8 1 29 0,10-2-1 0,6-2-25 15,11-4-3-15,10-6 0 0,23-5 22 16,21-18 38-16,12-10-34 0,-7-6-7 16,-29 3-19-16,-25 4 69 0,-18 3-34 15,5-6-22-15,-3-4 12 0,7-7-3 16,-10-2 26-16,-5-2-26 0,-6 0 47 16,-5-1-67-16,-7-2 20 0,-7 4-1 0,-4 0-20 15,-5 1 0-15,-8 3 1 16,-9 2 19-16,-8 1-9 0,-7-1-12 0,-6-1 0 15,-7 5 6-15,-1 1 35 0,-8 5-41 16,-1 4-41-16,-3 3 13 0,-1 4 22 16,-3 3-10-16,1 1-22 0,1 7 38 15,-1 5-1-15,2 1-39 0,5 5 9 0,-2 8-26 16,7 6 0-16,-1 6 41 0,3 8 3 16,1 7-21-16,3 10-30 0,-4 21 42 15,-1 23-29-15,0 21-6 0,8 11 39 16,12-11 17-16,14-12-59 0,12-22 59 15,2-19-12-15,3-17 11 0,8-16-113 16,6-8 115-16,6 1-2 0,10-1-87 16,10-1 47-16,13-6 3 0,6-7-25 15,19-7 19-15,21-13-235 0,10-18-541 16,-11-2-950-16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2:06.2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263FAA-6E4A-4EF9-89BA-20467B477BC3}" emma:medium="tactile" emma:mode="ink">
          <msink:context xmlns:msink="http://schemas.microsoft.com/ink/2010/main" type="writingRegion" rotatedBoundingBox="146,12266 4774,11432 5192,13756 564,14590"/>
        </emma:interpretation>
      </emma:emma>
    </inkml:annotationXML>
    <inkml:traceGroup>
      <inkml:annotationXML>
        <emma:emma xmlns:emma="http://www.w3.org/2003/04/emma" version="1.0">
          <emma:interpretation id="{F8E6270E-AC15-4C0F-A6A6-544D20A84B6B}" emma:medium="tactile" emma:mode="ink">
            <msink:context xmlns:msink="http://schemas.microsoft.com/ink/2010/main" type="paragraph" rotatedBoundingBox="257,12245 4774,11432 4976,12554 459,133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8897D2-8743-49E2-A7F6-9842559B6B27}" emma:medium="tactile" emma:mode="ink">
              <msink:context xmlns:msink="http://schemas.microsoft.com/ink/2010/main" type="inkBullet" rotatedBoundingBox="369,12868 729,12804 742,12876 382,12941"/>
            </emma:interpretation>
            <emma:one-of disjunction-type="recognition" id="oneOf0">
              <emma:interpretation id="interp0" emma:lang="x-none" emma:confidence="0">
                <emma:literal>-</emma:literal>
              </emma:interpretation>
            </emma:one-of>
          </emma:emma>
        </inkml:annotationXML>
        <inkml:trace contextRef="#ctx0" brushRef="#br0">15 126 1702 0,'-8'5'387'0,"5"-2"-309"0,0-1 26 0,1-1 67 16,2-1 26-16,0 0 16 0,0 0-46 0,0-3-84 15,0 2-83-15,2-1-61 16,1 1-13-16,3-1-9 0,4 0 83 0,3 1 10 16,5-3 86-16,6 0 102 0,-2-4-79 15,3-1-68-15,-2-1-1 16,0 2-37-16,-4 0-13 0,1-1 0 0,3 3 19 16,-4-2 7-16,0 0-26 0,1 0-49 15,-5-1-139-15,2-1-238 0,-3 2-292 16,-3 0-418-16</inkml:trace>
      </inkml:traceGroup>
      <inkml:traceGroup>
        <inkml:annotationXML>
          <emma:emma xmlns:emma="http://www.w3.org/2003/04/emma" version="1.0">
            <emma:interpretation id="{87BDEF69-0EE8-4479-B851-766A4112283C}" emma:medium="tactile" emma:mode="ink">
              <msink:context xmlns:msink="http://schemas.microsoft.com/ink/2010/main" type="line" rotatedBoundingBox="726,12161 4774,11432 4976,12554 928,13283"/>
            </emma:interpretation>
          </emma:emma>
        </inkml:annotationXML>
        <inkml:traceGroup>
          <inkml:annotationXML>
            <emma:emma xmlns:emma="http://www.w3.org/2003/04/emma" version="1.0">
              <emma:interpretation id="{6E89F721-63C4-4C48-AB36-464FAC003613}" emma:medium="tactile" emma:mode="ink">
                <msink:context xmlns:msink="http://schemas.microsoft.com/ink/2010/main" type="inkWord" rotatedBoundingBox="783,12476 1211,12398 1344,13135 916,13212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546.2586">589-362 1433 0,'4'0'1099'0,"-2"0"-1099"0,-2 4 0 0,1 3-214 16,2 2 214-16,-1 6 68 0,1 3 358 16,2 5-92-16,-4-1-89 0,-1 2-57 15,0 1 5-15,0 1-89 0,-4 7-29 16,-3 2-12-16,-7 0-42 0,0 7 20 15,-1-4-41-15,-2 0-28 0,1-2-182 16,1-6-409-16,1-7-840 0,2-13-289 16</inkml:trace>
          <inkml:trace contextRef="#ctx0" brushRef="#br0" timeOffset="706.4571">691-179 1739 0,'11'0'342'15,"4"0"-329"-15,-2 0-11 0,5 0 111 0,-2 0-6 16,1 1-68-16,-3 0-23 0,1-1 17 16,-2 0-20-16,2 0 32 0,-6 0-19 15,2 0-26-15,-1 0-515 0,-9 0-790 16,-1 0 637-16</inkml:trace>
          <inkml:trace contextRef="#ctx0" brushRef="#br0" timeOffset="889.946">737-63 1889 0,'0'7'409'0,"2"5"-406"0,1 2 72 15,3 10 193-15,-3 3 24 0,0 6-48 16,4 1-40-16,-4-1-89 0,1 3-49 16,1-2-34-16,1-4 6 0,-3 0-6 15,2-5-32-15,3-3-16 0,-2-5 13 0,5-1-64 16,-3-4-277-16,-1-4-666 0,3-5-631 15</inkml:trace>
        </inkml:traceGroup>
        <inkml:traceGroup>
          <inkml:annotationXML>
            <emma:emma xmlns:emma="http://www.w3.org/2003/04/emma" version="1.0">
              <emma:interpretation id="{89CB46CD-738F-497F-8819-65647D769742}" emma:medium="tactile" emma:mode="ink">
                <msink:context xmlns:msink="http://schemas.microsoft.com/ink/2010/main" type="inkWord" rotatedBoundingBox="1511,12020 4774,11432 4976,12554 1713,13141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2715.06">2288-982 2649 0,'7'-10'379'0,"-2"7"-334"16,-2 3-45-16,-1 0-100 15,-1 5 20-15,5 10-7 0,4 6 87 0,4 14 51 16,4 24 87-16,4 26-35 0,0 28 37 15,3 10 36-15,-7-6-68 0,1-14-45 16,-2-22 35-16,-2-21-13 0,-2-17-82 16,-1-15-3-16,-4-7 50 0,3-2-22 15,1-2-27-15,2-5 40 0,-2-7-41 0,-2-5-47 16,1-2 47-16,3-11 69 0,0-10 72 16,3-6-25-16,0-8-63 0,-3-8-53 15,0-3 0-15,-2 4 15 0,-6 5 7 16,0 7-6-16,-3 14-1 0,1 10-15 15,-3 4-31-15,1 4-25 0,-1 1-59 16,5 5-23-16,1 4 97 0,7 3 41 16,3 5 31-16,7 3 10 0,0 4 22 15,4 0-47-15,0 0 12 0,-1-1-28 0,3-3-72 16,-1-3-576-16,-1-4-857 0,-5-8-359 16</inkml:trace>
          <inkml:trace contextRef="#ctx0" brushRef="#br0" timeOffset="3514.3471">2953-519 1624 0,'1'2'1386'0,"1"-2"-1203"0,-1 0-183 16,3-1-112-16,2-5 32 0,3 0-17 15,5 2 97-15,5-1 43 0,7 2 25 16,0 0-20-16,1-6 22 0,-1 1-54 15,-1-1 6-15,-3 0-9 0,-5 3-26 16,-3 3 7-16,-5 3-23 0,-5 0 26 16,-2 0-35-16,-2 3 12 0,0 3-6 15,0 4 6-15,0 6 26 0,-2 8 100 16,-4 8-33-16,-1 5 13 0,-6 2-29 16,2 2-29-16,0-5 16 0,-1-6-38 0,4-8 0 15,2-6-1-15,1-7-14 0,4-4-48 16,-1-3-225-16,-4-2-247 0,3-4-273 0,0-5-851 15</inkml:trace>
          <inkml:trace contextRef="#ctx0" brushRef="#br0" timeOffset="3664.2558">3072-460 2397 0,'0'0'416'0,"0"0"-329"0,0 0-87 16,0 3-29-16,0 4-106 0,8 0 6 15,6 4 116-15,1 2 26 0,7 5-16 16,4 2 22-16,1 1 62 0,-2-1-26 15,1 0-20-15,-3-2-35 0,-1-4-87 16,-5-3-904-16,-5-8-567 0</inkml:trace>
          <inkml:trace contextRef="#ctx0" brushRef="#br0" timeOffset="1713.9125">1268-153 2454 0,'0'0'397'16,"0"5"-352"-16,0 5-45 0,1 4-10 15,-1 8 10-15,0 4 93 0,2 6 3 16,1-2-12-16,0-1-5 0,-2-3 62 0,3-5-68 16,-3-4-60-16,1-8-13 0,-1-4 0 15,-1-2 0-15,2-3 2 16,-1 0 45-16,-1-1 10 0,2-6 4 0,1 1-11 15,-2-2 4-15,3-6-51 0,-1-8-2 16,6-9 72-16,0-7-73 0,4-6-4 16,-2 1 3-16,1 2 2 0,-6 8-2 15,0 7-15-15,1 8 14 0,-4 9-59 16,-2 3 4-16,1 6 19 0,-1 0-19 16,4 6-32-16,-2 4-35 0,3 5 67 15,7 8 57-15,-1 4 57 0,2 6-6 0,0 2 9 16,-8 0-18-16,2-4-42 0,-3-8 19 15,-4-4-19-15,2-7 2 0,-1-6 0 16,1-3 1-16,-2-3 48 0,1-3 9 16,0-3 0-16,-1-4-3 0,4 0 31 0,1-6-73 15,0-5 89-15,3-7-70 16,-1-4-32-16,1-2 19 0,2-2-17 0,-4 5 11 16,-3 0-12-16,1 7-3 0,-2 7-1 15,-2 3-11-15,1 7 2 0,-2 4 10 16,2 3 0-16,-2 0-22 0,0 2-46 15,1 3-36-15,1 1-22 0,7 5 12 16,0 2 114-16,4 4 16 0,2 5 15 16,1 1 18-16,-2-2-47 0,0 2 90 0,-2 1-51 15,0-2-22-15,1-1-19 0,-4-3-6 16,4-1-266-16,0-5-530 0,1-6-841 16</inkml:trace>
          <inkml:trace contextRef="#ctx0" brushRef="#br0" timeOffset="2034.9565">1852-200 745 0,'-2'0'1956'0,"2"-4"-1571"0,0 4-196 16,0-2-59-16,0 1-76 0,4-2-54 16,3 1-41-16,4-4 3 0,0 0 38 15,5-2 48-15,2-3 12 0,-1 1-58 0,-3-2-2 16,-1 1 54-16,-3-1-32 0,-2 3-20 15,-3-3 46-15,-2 1 44 0,-3-2-7 16,0-1-44-16,-3 3-23 0,-6 1 4 16,-1 5 10-16,-5 4-20 0,1 1-24 15,-5 0-4-15,-1 4-91 0,0 6 9 16,-3 5 38-16,1 3 10 0,5 2-20 16,0-1 25-16,6 1 29 0,8 3-6 15,1-2 20-15,2-1-33 0,0 2 6 16,5-3 28-16,6 1 1 0,3-4-1 15,0-1 3-15,6-3-5 0,-2-4-73 16,6-4-489-16,1-4-608 0,1-8-352 0</inkml:trace>
          <inkml:trace contextRef="#ctx0" brushRef="#br0" timeOffset="2380.7826">2289-480 2482 0,'0'-1'554'0,"-3"1"-228"0,-5 0-15 15,1 3-47-15,-9 4-126 0,1-1-138 16,-7 6-24-16,2 2-7 0,3 1 31 16,-5 3-2-16,5 2 1 0,1-2-18 15,7 2-19-15,0-6 36 0,6-5-64 16,3-1-3-16,0-4-22 0,4 2 13 16,9 0 78-16,1 3 22 0,3-1-20 15,3 2-2-15,0-4 16 0,2 3-16 0,1-2 29 16,-6 0-29-16,2 0-3 0,-7-1 3 15,2-1 1-15,-8-2 2 0,-1-1 23 16,-2 1 2-16,-1-3 7 0,-2 0 15 16,0 1 38-16,0 2 31 0,-4 0 46 0,-3 0 28 15,-4 6-39-15,-5 5-15 0,-5 4-127 16,-9 7-11-16,-2 3-2 0,-2-2-10 16,3-3-7-16,3-3-25 0,7-7-78 15,11-6-74-15,3-7-154 0,6-5-315 16,1-15-696-16,0-11-165 0</inkml:trace>
          <inkml:trace contextRef="#ctx0" brushRef="#br0" timeOffset="3833.8256">3254-514 1949 0,'10'-8'550'16,"4"0"-508"-16,8-1-42 0,8 0-2 16,4-5-33-16,3 3 35 0,-5 0 3 15,-1 2-3-15,-1-1-13 0,-4 1-61 16,-6 1-146-16,-3 1-603 0,-6-2-554 16</inkml:trace>
          <inkml:trace contextRef="#ctx0" brushRef="#br0" timeOffset="4176.6957">3373-921 2058 0,'-3'-5'347'0,"1"5"-189"16,2 3-158-16,0 9-74 0,3 7-49 0,11 8 123 16,5 13 145-16,4 9-93 0,0 5 77 15,2 7-13-15,-1-1 9 0,-1-4-61 16,-6-2-3-16,0-8 55 0,-3-5 65 15,-2-8-92-15,-6-7-47 0,1-8-1 16,-3-4-3-16,-2-6-22 0,-2-2 0 16,0-3 9-16,0 0 26 0,0-2 24 15,-3 0 17-15,-5 1 5 0,0-1-9 16,-7 1-88-16,-7 0-9 0,0 1-186 16,-6-2-7-16,5-1 126 0,1 0 60 15,4-6 16-15,4-2 48 0,0-2-26 0,6 1 25 16,-1-2 2-16,6 5-49 15,0-1-26-15,3-1 1 0,0 0-41 0,6-7-55 16,8-3 7-16,1-3 43 0,7-5-229 16,1-6-300-16,-3 0-1169 0</inkml:trace>
          <inkml:trace contextRef="#ctx0" brushRef="#br0" timeOffset="4913.8472">3644-778 2412 0,'34'16'365'0,"-27"-18"-359"16,6-4 23-16,9-2 0 0,6-4 35 0,6 1 36 15,8-2-62-15,-3 1 81 0,1 1-81 16,-1 1 52-16,-2 2-8 0,-4-1-50 15,-4 6 13-15,-6 0 6 0,-7 3-23 16,-8 0-12-16,-7 3-3 0,-1 2 40 16,-3 2-5-16,-8 3-4 0,-9 7 63 15,-8 8-53-15,-7 8-38 0,-10 5-16 16,-10 3-82-16,1-2-25 0,-2 0-163 16,10-5-126-16,4-9 274 0,14-8 122 0,12-6 121 15,10-9-54-15,6-2-67 0,0-3-99 16,0-5 25-16,3 0 13 0,7-4-145 15,5-1 112-15,-1-3 27 0,5-1-43 16,1-3-478-16,0-1-435 0,2 0 362 16</inkml:trace>
          <inkml:trace contextRef="#ctx0" brushRef="#br0" timeOffset="5088.7986">3861-825 1585 0,'-1'0'767'0,"-2"3"-386"15,-5 2-224-15,2 3-153 0,-5 5-4 16,2 7-55-16,-9 7 55 0,1 4 29 15,0 4-16-15,-1 1 19 0,1-1-17 16,1-2-14-16,1-2 11 0,4-9-12 16,5-6-39-16,4-10-22 0,2-3-168 15,0-3-178-15,8-3 79 0,4-7-121 16,2-5 133-16,3-4-189 0,2-3-102 16</inkml:trace>
          <inkml:trace contextRef="#ctx0" brushRef="#br0" timeOffset="4634.5729">3644-778 1484 0,'0'0'729'0,"0"2"-354"15,0-2-179-15,0 1-196 0,0 4-22 16,0 1 9-16,5 3 13 0,3 3 23 16,-1 2 32-16,4 1-26 0,-5 0 7 15,4-4-14-15,-3-3-22 0,1 0 0 16,-2-2-19-16,1-5-165 0,-4-1-527 15,0-3-863-15</inkml:trace>
          <inkml:trace contextRef="#ctx0" brushRef="#br0" timeOffset="4365.2855">3674-1146 2811 0,'0'0'414'0,"0"0"-414"0,0 2 0 16,0 4-109-16,0 6 32 0,0 2 77 15,0 6 141-15,0 6-45 0,0 7-20 16,-3 3-12-16,-5 5-4 0,2-3-37 0,-2-2-23 16,3-6-55-16,1-7-318 0,-1-11-245 15,5-8-592-15,1-4-33 0</inkml:trace>
          <inkml:trace contextRef="#ctx0" brushRef="#br0" timeOffset="5425.2984">3900-477 328 0,'-5'-4'1115'0,"2"2"-656"15,2 2-11-15,-2 0-9 0,3 2-125 16,-3 1-144-16,-2 2-78 0,2 2-92 0,-2 2 6 16,0 9-6-16,-4 5 38 0,-2 6 20 15,0 2-58-15,2 0 0 0,-2-3 12 0,4-3-12 16,0-6 4-16,4-4-17 0,2-9 7 15,1-1-99-15,0-5-208 0,7-5-241 16,6-8-170-16,5-5 246 0,4-3-242 16,0-4 150-16</inkml:trace>
          <inkml:trace contextRef="#ctx0" brushRef="#br0" timeOffset="5548.2436">3976-404 309 0,'5'-5'681'0,"-2"3"-254"0,-3 2 84 16,0 0 50-16,0 4-139 0,-5 1-76 15,-3 2-76-15,-1 1-58 0,-3 1-121 16,-2 4-91-16,-3 5-41 0,0 2-3 15,0 1 16-15,-4 4-38 0,6-3 21 16,4-3-218-16,5-9-330 0,6-7-420 0,1-6-477 16</inkml:trace>
          <inkml:trace contextRef="#ctx0" brushRef="#br0" timeOffset="4510.1195">3768-970 1731 0,'14'-7'449'0,"0"0"-394"16,-3 2 97-16,5-1 10 0,-3 0-33 15,1 1-26-15,0 1-19 0,-1 0-23 16,-2 2-7-16,-4 2-29 0,0-2-25 16,-4 2-1-16,-3 0-12 0,0 4-35 15,-2 4-74-15,-7 3-94 0,-7 6 19 16,-4 2-234-16,-8 6-656 0</inkml:trace>
          <inkml:trace contextRef="#ctx0" brushRef="#br0" timeOffset="5280.4672">3849-660 114 0,'17'-5'453'0,"-2"5"-208"16,2 3-56-16,1 12 26 0,-3 7-69 15,4 5-32-15,-2 8-23 0,1 4 226 16,4 5-32-16,-5 3-87 0,2-2-46 0,-2 1-65 16,-2-5 58-16,-2-3-13 0,-1-5 73 15,-7-7-112-15,-2-8-23 0,0-8 10 16,-3-3 0-16,0-3-7 0,0-2 25 16,0-2 38-16,-6 0 18 0,-1-3-16 15,-8-5-138-15,-1-2-182 0,-7-6-280 16,0-8-208-16,0-4 33 0,1-6-69 15,2-5-93-15,4 1 245 0</inkml:trace>
          <inkml:trace contextRef="#ctx0" brushRef="#br0" timeOffset="5770.4486">4226-654 1983 0,'3'-1'554'0,"-3"1"-290"16,0 1 121-16,-6 6-130 0,-7-1-39 15,-2 4-5-15,-7 1-135 0,-3 3-75 16,-4 6-1-16,-4-2-2 0,1 2-1 16,2-2-28-16,5-2 31 0,8-6 13 15,8-4 118-15,6-4 60 0,3-2-129 16,0 0-62-16,8 0-62 0,-1-2-16 16,9 2-54-16,10 0 122 0,8 0 8 15,10 10-5-15,11 7 7 0,8 2 59 16,0 8-43-16,5 0-16 0,-1 5-66 15,-5 0-286-15,-5-2-1210 0,-9 0-540 16</inkml:trace>
        </inkml:traceGroup>
      </inkml:traceGroup>
    </inkml:traceGroup>
    <inkml:traceGroup>
      <inkml:annotationXML>
        <emma:emma xmlns:emma="http://www.w3.org/2003/04/emma" version="1.0">
          <emma:interpretation id="{A741BB9B-3C80-479A-B7EE-DE49E2CC6C5A}" emma:medium="tactile" emma:mode="ink">
            <msink:context xmlns:msink="http://schemas.microsoft.com/ink/2010/main" type="paragraph" rotatedBoundingBox="410,13764 4009,13008 4193,13881 593,146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E06411-06D5-42DD-BE55-7F2F842326BA}" emma:medium="tactile" emma:mode="ink">
              <msink:context xmlns:msink="http://schemas.microsoft.com/ink/2010/main" type="line" rotatedBoundingBox="410,13764 4009,13008 4193,13881 593,14636"/>
            </emma:interpretation>
          </emma:emma>
        </inkml:annotationXML>
        <inkml:traceGroup>
          <inkml:annotationXML>
            <emma:emma xmlns:emma="http://www.w3.org/2003/04/emma" version="1.0">
              <emma:interpretation id="{471C5241-581A-4304-B506-F4F1E4742333}" emma:medium="tactile" emma:mode="ink">
                <msink:context xmlns:msink="http://schemas.microsoft.com/ink/2010/main" type="inkWord" rotatedBoundingBox="410,13764 2225,13383 2408,14255 593,14636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6727.9059">213 934 1216 0,'20'-10'355'0,"-10"3"-232"0,-6 4 57 15,0 3 57-15,-4 0 90 0,0 0 15 16,0 2-11-16,-2 2-136 0,-1-2-55 0,0 1-10 15,-2 1 25-15,0 1-17 0,-5 6-19 16,-3 5-34-16,-1 4-63 0,-6 3-22 16,2 2 16-16,0 0-16 0,-2-1-19 15,6-1 17-15,-1-2-120 0,4-4 18 0,3-4-110 16,4-7-187-16,4-4-41 16,0-2-62-16,0 0-52 0,9 0 205 0,-3-1 188 15,5 0 127-15,1 0 33 0,-2 1-16 16,1 0 16-16,1 5 3 0,-3 3 30 15,4 8 54-15,-1 4 27 0,2 8 16 16,0 3 10-16,-5 4 182 0,-1-1-118 16,-3-1-45-16,1-1-69 0,-3-6 13 15,-2-5-74-15,-1-3-3 0,4-6-23 16,-3-6-4-16,2-4 1 0,0-2-103 16,2-3-299-16,0-9-373 0,4-6-269 15</inkml:trace>
          <inkml:trace contextRef="#ctx0" brushRef="#br0" timeOffset="7106.4868">275 1405 2355 0,'-3'-8'333'16,"2"1"-301"-16,1 0 3 0,0 1 33 16,0 0 6-16,1 1-74 0,5 0-3 0,5-1-65 15,2 0 42-15,4 0 26 0,-2 1 18 16,4 1-18-16,-7 1-91 0,2 3-254 16,-8 5-367-16,-6 5-538 0</inkml:trace>
          <inkml:trace contextRef="#ctx0" brushRef="#br0" timeOffset="6957.8202">292 1129 1043 0,'0'-4'817'0,"0"0"-446"0,0 4-174 16,0 0-87-16,0 0-61 0,0 0-11 15,2 0-38-15,-1 0-88 0,3 0-80 16,3 5 120-16,6 6 48 0,-2 2 64 16,4 4-22-16,1 6 78 0,2 3-119 15,-4 7 51-15,-1 2-1 0,1 2 39 16,-2 0 10-16,0 0 70 0,-2-3-93 15,-3-1-32-15,4-5 22 0,-6-3 10 16,0-4-43-16,-1-4-34 0,-2-6 0 16,-1 0 25-16,-1-4 23 0,0 2-16 15,0-4-7-15,0-1-25 0,-3 1-9 16,-5-1-297-16,1-3-341 0,-10-1-578 16</inkml:trace>
          <inkml:trace contextRef="#ctx0" brushRef="#br0" timeOffset="7237.7884">238 1567 1386 0,'0'0'720'0,"0"0"-361"0,0-4-43 0,0 0-242 16,3 0-74-16,2-2-77 0,4-2 38 16,7-5 39-16,4-5 42 0,0-6-42 15,3-3-494-15,-1-1-1250 0</inkml:trace>
          <inkml:trace contextRef="#ctx0" brushRef="#br0" timeOffset="7721.3471">426 1016 2218 0,'0'0'407'16,"-2"0"-262"-16,-1 3-145 0,3 1 0 15,-1 2-67-15,-1 2 12 0,2 5 55 16,-2 5 119-16,2 7 26 0,0 4-71 15,0 1-13-15,-1-4-58 0,1-6 6 0,0-5-9 16,0-9-12-16,1-6-191 0,6-1-148 16,0-9-18-16,6-5 223 0,-2-5-86 15,1-6-18-15,0-3 143 0,-2-1-50 16,-3 4 115-16,3 1 42 0,-7 7 68 16,0 7 98-16,2-1-42 0,-4 6-43 15,2 2-51-15,2 4-30 0,3 0-23 16,-1 3 23-16,7 6 0 0,3 4-34 15,5 6 34-15,0 6 40 0,3 8 3 0,-1 5 87 16,3 5 10-16,-4 4 32 0,-3-1 32 16,-1 1 10-16,-4-4-130 0,-1-3 64 15,-4-6-71-15,-3-6 16 0,1-6-22 16,-5-8 34-16,-1-4-25 0,-2-3-19 0,0-3-10 16,0-1 22-16,0-3 32 0,0 0 28 15,-3 0 44-15,-8-3 12 0,-3-3-152 16,-5-4-37-16,-4-3-122 0,-3-3 21 15,-4-2 17-15,1-1 83 0,1-2-4 16,5 4-24-16,4 0 58 0,8 5 18 16,3 2 67-16,7 5-114 0,1 1-32 15,0 0-113-15,11-2-118 0,7-4 62 16,6-4 166-16,13-5-89 0,-2 1-608 16,6-2-843-16,-7 0 805 0</inkml:trace>
          <inkml:trace contextRef="#ctx0" brushRef="#br0" timeOffset="7914.9363">1033 783 2477 0,'0'0'1121'0,"0"0"-941"15,-1 1-79-15,-1 1-101 0,-1 1-19 16,2 1-3-16,-2 1 19 0,-5 7 6 15,0 4 0-15,-1 5-3 0,-1 5-16 16,-2-3-161-16,3-2-822 0,3-4-361 16</inkml:trace>
          <inkml:trace contextRef="#ctx0" brushRef="#br0" timeOffset="8291.3554">1023 978 1076 0,'-2'0'1370'0,"1"0"-1138"15,1 0-222-15,0 2-10 0,0-1-146 0,0-1 27 16,4 1-17-16,5 0 16 0,9 2 120 15,0 0 81-15,7-2-81 0,4-1-68 16,4-1-563-16,-1-7-433 0,1-4 579 16</inkml:trace>
          <inkml:trace contextRef="#ctx0" brushRef="#br0" timeOffset="8146.2083">1052 776 1341 0,'5'0'81'0,"4"0"-81"0,0 0 0 0,5 0 68 15,2 0 40-15,-1 0 54 0,-1 0-74 16,0 0 40-16,-3 2-2 0,-2 1-38 16,1 2-59-16,-7 0 2 0,1 1-30 15,-1 1 15-15,1 3 22 0,-3 3 76 16,-1 5 34-16,0 3 1 0,0 6-5 16,0 1-25-16,-1 3 10 0,-6 0-66 15,0-1-63-15,0-1 29 0,-3-3 19 16,0-1-3-16,1-2-45 0,-5-3-86 15,3-6-389-15,-3-5-786 0,0-8-210 16</inkml:trace>
          <inkml:trace contextRef="#ctx0" brushRef="#br0" timeOffset="8638.1906">1328 934 72 0,'12'-3'476'0,"-1"3"-170"16,-3 0-39-16,-6 0 56 0,-2 1 35 16,0 1-146-16,0 4 15 0,0 2-11 15,0 1 14-15,-7 6 40 0,-3 2 56 0,-3 5-49 16,-1 1-151-16,-3 2 13 0,-1 1-70 15,-4 2-22-15,-1 0-21 0,-5 1-11 16,1-1-15-16,6-5 16 0,4-3-16 16,4-12 0-16,7-1-3 0,4-4-82 15,2-3-132-15,2 0-107 0,6-7-53 0,6-2-32 16,4-6 206-16,5-3 203 0,9-4-3 16,-1 0 35-16,3 0-26 0,-3 0-2 15,-3 5 25-15,-2 5 74 0,-6 3-80 16,-1 3 25-16,-5 5-48 0,-4 1 1 15,0 0 6-15,-1 6 112 0,-4-1-61 16,-1 3-58-16,-2 2 0 0,-1 2 53 16,-1 2 50-16,0 4 96 0,-3 4-87 15,-6 2 63-15,-5 4-64 0,-3 3 15 16,-3-1-12-16,-3 1-20 0,2-4-47 16,-3-1-21-16,2-3 30 0,2-3-54 15,1 0-2-15,2-3-14 0,2-4 2 16,1-2-110-16,3-4-270 0,3-7-209 0,-1-1-210 15,3-12-792-15</inkml:trace>
          <inkml:trace contextRef="#ctx0" brushRef="#br0" timeOffset="8781.4465">1210 1249 2108 0,'0'3'488'16,"0"-1"-381"-16,0-1-107 0,3 1-158 15,4 3-88-15,2 2 214 0,5 3 32 16,6 1 87-16,-1 4-48 0,2 0-37 15,4-2 53-15,-3-2-55 0,1-1-10 16,-1-3-998-16</inkml:trace>
          <inkml:trace contextRef="#ctx0" brushRef="#br0" timeOffset="9165.4499">1649 712 3692 0,'1'3'442'0,"-1"-3"-442"0,0 2-140 16,0 1-30-16,0 4 72 0,0 3 98 16,0 3 38-16,0 8 60 0,0 4 31 15,-1 4-82-15,-5 4-16 0,-2 2 34 0,-3-3-21 16,2 0-44-16,1-6-28 0,5-6-263 15,1-10-283-15,2-9-155 0,2-1-62 16,9-12 156-16,3-2 3 0,-3-4 391 16,4 0 241-16,2 0 329 0,2-2 179 15,-5 2 114-15,4 5-225 0,-4 1-118 16,3 1-118-16,-3 5-45 0,3-1-54 16,-3 2-17-16,3 0-16 0,-1 0-28 15,-1 0-1-15,-1 3 0 0,0-1 3 16,-6 3 23-16,-2 0-26 0,-3 0-4 15,-3 0-105-15,0 4-104 0,-3 4-159 16,-8 3-74-16,-3 3-52 0,0 3-662 0</inkml:trace>
          <inkml:trace contextRef="#ctx0" brushRef="#br0" timeOffset="9289.7542">1815 945 497 0,'0'12'674'0,"0"4"-104"16,0 7-286-16,3 7-119 0,2 4 71 16,2 9 119-16,3 3-114 0,-1 0-78 15,0 2-6-15,1-6-126 0,0-1 20 16,-2-3 9-16,1-5-60 0,2-5 0 15,-4-7 0-15,2-6-38 0,-1-6-429 16,-1-9-961-16,-4-1-123 0</inkml:trace>
        </inkml:traceGroup>
        <inkml:traceGroup>
          <inkml:annotationXML>
            <emma:emma xmlns:emma="http://www.w3.org/2003/04/emma" version="1.0">
              <emma:interpretation id="{FB645D35-D07C-4782-8124-6CE9335313DA}" emma:medium="tactile" emma:mode="ink">
                <msink:context xmlns:msink="http://schemas.microsoft.com/ink/2010/main" type="inkWord" rotatedBoundingBox="2552,13481 3221,13341 3342,13918 2673,14059"/>
              </emma:interpretation>
              <emma:one-of disjunction-type="recognition" id="oneOf4">
                <emma:interpretation id="interp4" emma:lang="x-none" emma:confidence="1">
                  <emma:literal/>
                </emma:interpretation>
              </emma:one-of>
            </emma:emma>
          </inkml:annotationXML>
          <inkml:trace contextRef="#ctx0" brushRef="#br0" timeOffset="9846.1139">2254 676 2746 0,'-4'-10'395'0,"3"6"-395"0,1 3-87 15,0 1-6-15,9 0-90 0,7-1 144 16,4-2 39-16,9 3 48 0,5 0-25 16,4 0 29-16,-4 6 18 0,-2 2-68 15,-2 3 75-15,-4 1-45 0,-9 1-12 16,-3 0-20-16,-9 2 1 0,-4 0 28 15,-1 6 153-15,-3-1 2 0,-8 5 22 16,-6-2-10-16,-4 3-108 0,-6-1-13 16,-5 1-12-16,-4-2-48 0,-3 1-15 15,4-4-1-15,-1-4-71 0,10-6 41 16,4-6-120-16,14-5-133 0,7 0-358 0,1-8-631 16,12-7-214-16</inkml:trace>
          <inkml:trace contextRef="#ctx0" brushRef="#br0" timeOffset="9602.9054">2263 804 2125 0,'0'12'282'0,"0"6"-208"0,3 7-9 15,5 9-4-15,-1 7 87 0,1 6 68 16,-2 1-56-16,4-5-13 0,-6-2-71 16,4-7-22-16,-2-6-28 0,2-3-16 15,-5-6-10-15,2-6 0 0,-2-4 0 16,0-7 0-16,-1-2-19 0,-1 0-252 16,2-9-456-16,0-6-722 0</inkml:trace>
          <inkml:trace contextRef="#ctx0" brushRef="#br0" timeOffset="10188.3274">2788 691 484 0,'10'-10'1857'0,"-4"-3"-1547"16,-3 2-146-16,-1-1 93 0,-2 0-94 15,-2 0 76-15,-6 3 43 0,-1 1-31 16,-5 0-94-16,0 4-39 0,-1 1-62 16,-1 3-56-16,-4 0-106 0,0 10-44 15,1 3 13-15,4 3 36 0,4 1 25 16,6 1-2-16,4 1-27 0,1 1 91 15,1 0 14-15,5-2 29 0,2-1-29 16,3-3-41-16,-3-4 9 0,3-5 32 16,4 0 0-16,-1-5-34 0,5 0 34 0,1 0 35 15,0-8-19-15,0-4 9 0,-3-2 77 16,0-3-36-16,-3 1 6 0,-1-1-62 16,-6 6 6-16,-4-2 62 0,-1 6 13 15,-2 6-22-15,0 1-10 0,0 0-59 16,-2 7-46-16,-1 0-33 0,-1 5-37 15,1 2 38-15,-1 5 68 0,-2 3 10 16,2 0 0-16,1-1-16 0,-1-3-21 0,4-3 35 16,0-4-16-16,0-2-141 0,5-7-582 15,4-4-962-15</inkml:trace>
        </inkml:traceGroup>
        <inkml:traceGroup>
          <inkml:annotationXML>
            <emma:emma xmlns:emma="http://www.w3.org/2003/04/emma" version="1.0">
              <emma:interpretation id="{B034DB92-9145-40A7-B37C-E02EC686782E}" emma:medium="tactile" emma:mode="ink">
                <msink:context xmlns:msink="http://schemas.microsoft.com/ink/2010/main" type="inkWord" rotatedBoundingBox="3339,13641 3479,13205 3717,13281 3577,13718"/>
              </emma:interpretation>
              <emma:one-of disjunction-type="recognition" id="oneOf5">
                <emma:interpretation id="interp5" emma:lang="x-none" emma:confidence="0">
                  <emma:literal>S</emma:literal>
                </emma:interpretation>
                <emma:interpretation id="interp6" emma:lang="x-none" emma:confidence="0">
                  <emma:literal>s</emma:literal>
                </emma:interpretation>
                <emma:interpretation id="interp7" emma:lang="x-none" emma:confidence="0">
                  <emma:literal>广</emma:literal>
                </emma:interpretation>
                <emma:interpretation id="interp8" emma:lang="x-none" emma:confidence="0">
                  <emma:literal>5</emma:literal>
                </emma:interpretation>
                <emma:interpretation id="interp9" emma:lang="x-none" emma:confidence="0">
                  <emma:literal>〉</emma:literal>
                </emma:interpretation>
              </emma:one-of>
            </emma:emma>
          </inkml:annotationXML>
          <inkml:trace contextRef="#ctx0" brushRef="#br0" timeOffset="10524.4902">3229 446 879 0,'0'-2'2075'16,"0"2"-1660"-16,0 0-72 0,-6 4-26 16,-3-1-95-16,-7 3 23 0,1 0-152 15,-6 0-90-15,-1 4-3 0,1 3 0 16,-4 4-41-16,4-2-2 0,4 3 6 0,8-7-37 16,6-2-1-16,3-1-18 0,0-3 18 15,6 2 32-15,6-2 2 0,0 2 41 16,7-2-9-16,1 2 10 0,2-1-1 15,1 1 0-15,2-2 2 0,-5 0-2 16,0 2 20-16,-2-3-19 0,-6 1-1 16,-2-1 0-16,-1 0-4 0,-8 0 3 15,-1-1 1-15,0-1 38 0,0 1 30 0,-7 1-2 16,-4 4 15-16,-3 3 49 0,-10 7-16 16,-7 5-92-16,-1 1-20 0,-2 2 10 15,7-3-12-15,2-6 0 0,10-3-24 16,6-2-44-16,2-4-75 0,4-1-243 15,3-4-591-15,2-3-383 0,9-11-290 16</inkml:trace>
        </inkml:traceGroup>
        <inkml:traceGroup>
          <inkml:annotationXML>
            <emma:emma xmlns:emma="http://www.w3.org/2003/04/emma" version="1.0">
              <emma:interpretation id="{BFB920C5-75D6-47F9-B97B-FADE23BCE848}" emma:medium="tactile" emma:mode="ink">
                <msink:context xmlns:msink="http://schemas.microsoft.com/ink/2010/main" type="inkWord" rotatedBoundingBox="3527,13681 3905,13161 4138,13330 3759,13850"/>
              </emma:interpretation>
              <emma:one-of disjunction-type="recognition" id="oneOf6">
                <emma:interpretation id="interp10" emma:lang="x-none" emma:confidence="0">
                  <emma:literal>了</emma:literal>
                </emma:interpretation>
                <emma:interpretation id="interp11" emma:lang="x-none" emma:confidence="0">
                  <emma:literal>〉</emma:literal>
                </emma:interpretation>
                <emma:interpretation id="interp12" emma:lang="x-none" emma:confidence="0">
                  <emma:literal>&gt;</emma:literal>
                </emma:interpretation>
                <emma:interpretation id="interp13" emma:lang="x-none" emma:confidence="0">
                  <emma:literal>乃</emma:literal>
                </emma:interpretation>
                <emma:interpretation id="interp14" emma:lang="x-none" emma:confidence="0">
                  <emma:literal>/</emma:literal>
                </emma:interpretation>
              </emma:one-of>
            </emma:emma>
          </inkml:annotationXML>
          <inkml:trace contextRef="#ctx0" brushRef="#br0" timeOffset="10844.1585">3554 389 1961 0,'7'-2'563'0,"-6"2"-479"0,-1 0 225 16,0 0-107-16,-1 2 19 0,-6 1 105 15,-2 2-33-15,-3 5-61 0,-5 1-64 16,-5 4-141-16,-1 3-27 0,-1 0-21 16,9-1-66-16,2-5 56 0,10-4-22 15,3-2-22-15,0-3 9 0,7 4-25 16,3-2 76-16,6 3 15 0,4 2 0 16,3-4 1-16,7 4 11 0,-2 0-12 15,1-1-11-15,-6 0 11 0,2 1 2 16,-6-2-1-16,-4-1 11 0,-2 0 4 15,-10-3 0-15,-3 0-16 0,0 0 59 16,-3 0 60-16,-10 1 46 0,-4 6 30 16,-12 4 27-16,-12 6-173 0,-10 6-48 0,-6 4-1 15,-5 2-24-15,1 0-123 0,9-1-247 16,11-4-173-16,14-5-35 0,11-7-741 16,11-8-386-16</inkml:trace>
        </inkml:traceGroup>
        <inkml:traceGroup>
          <inkml:annotationXML>
            <emma:emma xmlns:emma="http://www.w3.org/2003/04/emma" version="1.0">
              <emma:interpretation id="{015B3EB6-2B97-4A2F-8347-E409B061CC2C}" emma:medium="tactile" emma:mode="ink">
                <msink:context xmlns:msink="http://schemas.microsoft.com/ink/2010/main" type="inkWord" rotatedBoundingBox="4066,13736 4155,13700 4160,13712 4071,13748"/>
              </emma:interpretation>
              <emma:one-of disjunction-type="recognition" id="oneOf7">
                <emma:interpretation id="interp15" emma:lang="x-none" emma:confidence="0">
                  <emma:literal>,</emma:literal>
                </emma:interpretation>
                <emma:interpretation id="interp16" emma:lang="x-none" emma:confidence="0">
                  <emma:literal>.</emma:literal>
                </emma:interpretation>
                <emma:interpretation id="interp17" emma:lang="x-none" emma:confidence="0">
                  <emma:literal>、</emma:literal>
                </emma:interpretation>
                <emma:interpretation id="interp18" emma:lang="x-none" emma:confidence="0">
                  <emma:literal>。</emma:literal>
                </emma:interpretation>
                <emma:interpretation id="interp19" emma:lang="x-none" emma:confidence="0">
                  <emma:literal>一</emma:literal>
                </emma:interpretation>
              </emma:one-of>
            </emma:emma>
          </inkml:annotationXML>
          <inkml:trace contextRef="#ctx0" brushRef="#br0" timeOffset="10946.9949">3771 896 2489 0,'0'5'422'0,"0"3"-406"0,-14-1-16 15,-4 1-142-15,-5 0-909 0,-10-6-682 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2:34.5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7A4AE0-64B0-481D-B75F-2D1BF7A17C1B}" emma:medium="tactile" emma:mode="ink">
          <msink:context xmlns:msink="http://schemas.microsoft.com/ink/2010/main" type="writingRegion" rotatedBoundingBox="22870,2947 31913,2202 32052,3890 23009,4635"/>
        </emma:interpretation>
      </emma:emma>
    </inkml:annotationXML>
    <inkml:traceGroup>
      <inkml:annotationXML>
        <emma:emma xmlns:emma="http://www.w3.org/2003/04/emma" version="1.0">
          <emma:interpretation id="{660B79A7-8A32-44BF-A553-76AC4C698AA1}" emma:medium="tactile" emma:mode="ink">
            <msink:context xmlns:msink="http://schemas.microsoft.com/ink/2010/main" type="paragraph" rotatedBoundingBox="22870,2947 31913,2202 32052,3890 23009,4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C6A767-808B-4392-BDC3-5ED009C9FE05}" emma:medium="tactile" emma:mode="ink">
              <msink:context xmlns:msink="http://schemas.microsoft.com/ink/2010/main" type="line" rotatedBoundingBox="22870,2947 31913,2202 32052,3890 23009,4635"/>
            </emma:interpretation>
          </emma:emma>
        </inkml:annotationXML>
        <inkml:traceGroup>
          <inkml:annotationXML>
            <emma:emma xmlns:emma="http://www.w3.org/2003/04/emma" version="1.0">
              <emma:interpretation id="{E7EC3571-013C-4491-8186-F800DC3006F4}" emma:medium="tactile" emma:mode="ink">
                <msink:context xmlns:msink="http://schemas.microsoft.com/ink/2010/main" type="inkWord" rotatedBoundingBox="22884,3112 25573,2890 25699,4414 23009,4635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1974-386 1696 0,'2'0'459'16,"-2"0"-268"-16,0 3 13 0,1 4 2 0,1 2 0 16,-2 2-30-16,3 3-22 15,-3 1 24-15,1 1-13 0,1 1-77 0,-2 2-44 16,1-2-22-16,-1 0 16 0,2-1-25 16,-1-2-10-16,-1-2 22 0,0-5-12 15,4-3-11-15,-3-2-2 0,1-2-1 0,1 0-18 16,0 0 16-16,0 0-10 0,2 0 13 15,2-2 15-15,3 1 4 0,5-1-17 16,2-1-2-16,3-2-32 0,4-4-34 16,0 0-44-16,1-1-74 0,-3-4-58 15,1 2-49-15,-3-1-115 0,-3 3-99 16,4-2-123-16,-7-1-30 0,0 2 9 16</inkml:trace>
          <inkml:trace contextRef="#ctx0" brushRef="#br0" timeOffset="168.2433">2331-381 448 0,'3'-5'632'0,"-2"0"-78"0,-1 2-11 15,0 3-71-15,0 0-80 0,-1 0-44 16,-2 0-75-16,-2 0-40 0,3 0-82 16,2 3-110-16,-1 2-41 0,-1 1-91 15,-1 6-3-15,-1 6 92 0,-1 4 2 16,0 2 0-16,-1-1 0 0,1 0-13 0,4-3 13 16,-4-1-2-16,1-6-102 0,-1-1-114 15,0-2-177-15,-1-4-212 0,3-4-606 16,0-2-135-16</inkml:trace>
          <inkml:trace contextRef="#ctx0" brushRef="#br0" timeOffset="808.6195">2324 6 182 0,'0'-6'557'0,"2"6"-156"16,-2-1 35-16,0 0-3 0,0 1-96 15,0 0-91-15,0 0-33 0,0 1-24 16,0 1-6-16,0 3-75 0,0 1-108 16,0 4 4-16,0 7 50 0,0 4-53 15,0 6 14-15,0 1-15 0,5 2-1 16,1 2-1-16,-2-1-105 0,3-5-197 15,-4-3-467-15,-2-6-1339 0</inkml:trace>
          <inkml:trace contextRef="#ctx0" brushRef="#br0" timeOffset="647.3467">1927 0 1508 0,'-1'4'608'0,"-1"0"-459"0,1 1 36 16,1 1 60-16,0 1-45 0,-2 1-24 15,2 2-35-15,0-2-26 0,0 0-4 16,0 0-16-16,0 1-22 0,0-3-32 16,2 1-25-16,1-2-16 0,2 1-2 15,4 0-16-15,-1 2 18 0,2 0 19 16,3-3 0-16,1 1 35 0,-3-3-4 15,3-1-25-15,-2 1-9 0,2-3 6 16,-2 0 3-16,1 0 10 0,2-3 6 0,1-1-4 16,1-2-12-16,3 0-14 15,-1-2-11-15,2-3-13 0,-1 2-37 0,-1-1-79 16,1 0-114-16,-3 2-126 0,-3 3-51 16,-3 0-57-16,-2 2-131 0,-1 2-141 0,-3 1-63 15</inkml:trace>
          <inkml:trace contextRef="#ctx0" brushRef="#br0" timeOffset="358.0595">2158-503 2304 0,'-1'0'478'0,"-2"2"-330"0,3 8-100 15,-2 4 42-15,1 11 6 0,1 3 16 16,-3 7-17-16,3 4-2 0,0 0-30 15,0 1-9-15,0-2-26 0,0-2-24 16,0-6-3-16,0-3 14 0,0-4-15 16,0-5 0-16,0-1-60 0,0-1-156 15,-5-3-142-15,2-1-273 0,-3-3-644 0</inkml:trace>
          <inkml:trace contextRef="#ctx0" brushRef="#br0">1321-89 2043 0,'-4'1'569'0,"1"-1"-166"16,3 0 50-16,0 0-203 0,0 0-137 0,6-2-53 16,5 1-60-16,4-2-52 0,5 1 52 15,10 1 19-15,2-1 3 0,4-1-7 16,-2-1-2-16,-1-1-12 0,-4-1 2 15,-3 3-3-15,-2-4-78 0,-6 4-121 16,1-1-218-16,-8 1-115 0,0 2-261 16,-8-1-538-16</inkml:trace>
          <inkml:trace contextRef="#ctx0" brushRef="#br0">1624-211 971 0,'-3'-2'1063'15,"-1"1"-829"-15,1 1 76 0,2 0-110 16,-1 8-145-16,1 4-43 0,1 6 37 15,0 6 60-15,0 5 38 0,0 4-61 16,0 4-28-16,3 1-26 0,1-1 12 16,0 1 49-16,-1-4 11 0,-3-2-9 0,1-4-35 15,-1-5 16-15,0-5-23 0,0-3-5 16,0-6 8-16,0-2-3 0,0-2 1 16,0-3-17-16,-1-2 10 0,-1 0 12 15,-3 0 3-15,-2 0-62 0,-7-2-18 16,-2-5-144-16,-4-4-70 0,-5-2 8 15,4-4 17-15,-4 1 80 0,1-4 126 16,0 1 1-16,4-1 60 0,2 3 33 16,5 3-30-16,3 3 39 0,6 5 24 15,2 0-31-15,2 4-44 0,0-4-51 0,8 0-76 16,12-4-2-16,6 1 5 0,8 0-60 16,7 0-102-16,5 2-156 0,-1 0-238 15,0 1-795-15</inkml:trace>
          <inkml:trace contextRef="#ctx0" brushRef="#br0">1368-649 2077 0,'-5'2'1106'16,"1"-2"-991"-16,0 0 86 0,4 1 33 15,0-1-105-15,0 0-126 0,4 0-3 16,2 0-72-16,6 0 15 0,5 0 57 0,3 0 63 16,7 0-16-16,4 0-3 0,-2 0-9 15,-1 0 2-15,0-1-18 0,-5-1-18 16,0 0 15-16,-2 1-4 0,-3 1-12 15,-4 0-20-15,0 0-24 0,-3 3-7 16,-5 3-15-16,2 2 32 0,-3 3-1 0,-4 0 35 16,-1 4 17-16,0 2 33 0,-5 2-49 15,-7 3 34-15,-3 2-16 16,-4 1-7-16,-1-1-12 0,1-1-31 0,1-3-10 16,2-5-16-16,2 0-40 0,2-4 97 15,4-3 0-15,0-1 0 0,5-2 0 16,2-2 19-16,1-2 35 0,0-1 3 15,0 0-35-15,1-1-22 0,2-2-1 0,5-1-65 16,3 1 27-16,1-2 37 0,7 2-18 16,-1-2-139-16,1-1-175 0,-2 4-60 15,-3 0-285-15,-6 2-536 0</inkml:trace>
          <inkml:trace contextRef="#ctx0" brushRef="#br0">1492-526 1871 0,'-3'-3'978'0,"1"3"-827"15,1 0-10-15,-1 3-132 0,1 5-9 16,-1 6 0-16,-4 5 6 0,3 6 58 16,-4 1 124-16,1 3-108 0,-1-2 6 15,-3-4-45-15,7-3-3 0,0-2-16 0,0-7-19 16,3-1-3-16,0-2-15 0,0-5-10 15,5 3-4-15,1-3 7 0,6-1 22 16,2 1 35-16,5-2 25 0,-1-1-12 16,7 0-20-16,-2-1 0 0,1-2-28 15,-4-2 0-15,-2 3-34 0,-2 1-61 16,-7 0-63-16,1 1-65 0,-7 0-88 16,-3 0-136-16,0 4-280 0,-2 4-364 0,-9-2 391 15</inkml:trace>
          <inkml:trace contextRef="#ctx0" brushRef="#br0">-55 611 2074 0,'-5'1'457'0,"-1"2"-270"0,0 1-187 16,-4 3-3-16,2 3-120 0,-5 6 64 15,-3 6 59-15,-6 6 45 0,2 5-32 16,0 1 22-16,-2 0 36 0,8-2-71 15,-1 1 0-15,7-2 10 0,0-1 35 16,2-1-16-16,5-4 52 0,-1-8-27 16,2-6 5-16,5-6-59 0,7-5-90 15,7 0 48-15,12-8 42 0,11-4 235 16,15-9-223-16,25-14-12 0,20-13-472 0,-9-1-603 16,-12 5-468-16</inkml:trace>
          <inkml:trace contextRef="#ctx0" brushRef="#br0">-3 769 351 0,'-4'0'1548'0,"4"0"-1292"16,3-11-110-16,11-2 19 0,7-6-26 16,10-7 0-16,10-10 18 0,18-11 26 0,29-19-65 15,28-16-41-15,25-13 38 0,0 6-87 16,-15 9-26-16,-33 24 91 16,-36 22-91-16,-13 7-1 0,-12 9-1 0,1 0-16 15,-2-1 15-15,-2 3-34 0,-7 7-179 16,-8 4-125-16,-8 5-115 0,-6 0-225 15,-1 5-430-15,-18 6 436 0</inkml:trace>
        </inkml:traceGroup>
        <inkml:traceGroup>
          <inkml:annotationXML>
            <emma:emma xmlns:emma="http://www.w3.org/2003/04/emma" version="1.0">
              <emma:interpretation id="{DB44273D-A880-4E4F-9B92-BE1FAE34225F}" emma:medium="tactile" emma:mode="ink">
                <msink:context xmlns:msink="http://schemas.microsoft.com/ink/2010/main" type="inkWord" rotatedBoundingBox="25795,2890 27953,2713 28052,3912 25894,4090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5997.4612">4163-312 1790 0,'8'-23'1163'0,"-2"2"-997"15,-1 1 20-15,-5-1 61 0,1 2 0 16,-1 3-77-16,0-2-67 0,-1 6 9 16,-7 2 13-16,-3 2-17 0,0 1-70 15,-4 1-38-15,-1 3-62 0,-2 3-10 16,-4 0-27-16,2 5-17 0,1 6 16 0,4 4 12 16,1 6 7-16,3-1 33 0,8 3-24 15,3 0 15-15,0-1 19 0,0 0 0 16,6 0 19-16,3-4 16 0,-1 0 3 15,-2-2 3-15,-1-5-3 0,3-2-19 16,-4-1 16-16,1-1 2 0,1-1-1 16,-1-4-11-16,-1 3 10 0,6-2-10 0,-1 0 10 15,-1 6 0-15,4-1-10 0,-4 3-3 16,1 2-6-16,-6 4-3 0,-1 5 25 16,-2 5 22-16,0 3 57 0,-5 1 54 15,-4 2-19-15,-5-3-17 0,0 2 26 16,-8-3-14-16,2 0 1 0,-8-2 8 15,-1 3-22-15,-7-2 0 0,-6 0-44 0,0-4-27 16,-4 3 6-16,-1-5-18 0,1-3-13 16,2-3-52-16,6-10 8 0,5-6-36 15,7-5-103-15,6-14-123 0,7-12-234 16,7-10-422-16,9-9-369 0</inkml:trace>
          <inkml:trace contextRef="#ctx0" brushRef="#br0" timeOffset="4210.5035">2816-378 1964 0,'-11'-7'337'0,"-8"3"-204"0,4 0 67 16,-5 3 131-16,1 1-231 0,-1 1-53 15,-2 9-47-15,2 3-2 0,0 7-18 16,-2 4 17-16,5 6-55 0,2 6 20 15,4-1-88-15,5 1 126 0,6-3 6 16,0-3-3-16,6-3-3 0,8-4 33 16,1-8-11-16,1-4 4 0,4-4-10 0,2-5 0 15,-2-2 38-15,6-9 52 0,1-4 22 16,2-8-23-16,-1-7-32 16,-2-5-44-16,-3 0-17 0,-4-1 11 0,-7 4-1 15,-5 4 57-15,-6 3-40 0,-1 2-37 16,-1 2 14-16,-9 3-16 0,0 1-19 15,-4 4 0-15,-3 3-44 0,-2 0-23 0,2 6-44 16,0 2-91-16,6 0-87 0,2 8-295 16,4 2-453-16</inkml:trace>
          <inkml:trace contextRef="#ctx0" brushRef="#br0" timeOffset="4459.2765">3024-362 2385 0,'0'0'507'0,"0"0"-302"0,0 3-141 15,0 11-64-15,0 7 0 0,0 9 64 16,-2 11 51-16,-1 9-1 0,-2 6 19 16,2 7-31-16,-3-1-20 0,-3 2-48 15,2 0 7-15,-3-1-22 0,-1-4-6 0,3-8 2 16,-1-6-15-16,1-8-1 0,0-6-24 15,4-10 22-15,0-4-92 0,1-5-78 16,2-5-97-16,1-7-194 0,0-2-289 16,0-12-523-16</inkml:trace>
          <inkml:trace contextRef="#ctx0" brushRef="#br0" timeOffset="4701.5336">2980-501 2142 0,'2'-5'356'0,"1"5"-285"16,0 0-22-16,3 0-10 0,5 2 19 16,4 3 6-16,4 3-19 0,1 3 45 15,5 4 3-15,0 6-67 0,-5 4 9 16,-3 5 10-16,-1 3 51 0,-7 6-20 16,-4-1-9-16,-5-3 10 0,-2 1 15 15,-9-4-7-15,-4-4 7 0,-1-3-38 0,-3-1-17 16,-2-4-18-16,1-2-16 0,-4-4-3 15,0 0-94-15,-3-3-90 0,6-4-48 16,0-4-242-16,3-3-344 0,8-5-664 16</inkml:trace>
          <inkml:trace contextRef="#ctx0" brushRef="#br0" timeOffset="5042.2462">3248-247 2089 0,'5'0'263'15,"1"0"-118"-15,4 0 110 0,2 0-46 16,5 0-55-16,2 0-29 0,1 0-11 16,3-5-15-16,0-1-10 0,-1-3-19 0,-2-3-4 15,3-3-12-15,-4 0-26 16,-5-3 0-16,-3 1-9 0,-5-1 3 0,-4 4-19 16,-2 1 16-16,-2-1 0 0,-9 3 19 15,-1 1-35-15,-7 2-1 0,-1-1-1 16,-3 6-2-16,-2-2-9 0,-1 4 10 15,5 1 66-15,4 0-4 0,2 6-62 0,2 6-54 16,1 6-12-16,0 5 54 0,5 4 12 16,1 5 22-16,5-1-22 0,1 2 0 15,4-5-22-15,6 0 18 0,4-2 6 16,0-5-2-16,1 1 0 0,1-5-19 16,1-3-123-16,1-6-134 0,2-3-100 15,1-5-77-15,-3-5-68 0,7-6-55 16,-3-4-36-16,-2-3-102 0</inkml:trace>
          <inkml:trace contextRef="#ctx0" brushRef="#br0" timeOffset="5328.1745">3544-214 909 0,'0'0'605'0,"0"0"-110"16,0 1-151-16,-3 6-134 0,-3 5-29 15,-2 4 5-15,1 2-3 0,-1 0-30 16,3 0-29-16,1-4-47 0,1-2 2 16,1-4-3-16,0-2-16 0,2-4-31 15,0-2 5-15,0 0 32 0,0-1 20 0,5-7-8 16,3-3-22-16,3-6 29 0,6-6-29 15,1-5-56-15,1-1-19 0,4-4 4 16,-1 0-17-16,-3 2 32 0,4 0-1 16,-5 5 1-16,-2 3 1 0,-1 5-1 15,-2 2-2-15,-4 7-1 0,-3 2 2 16,-3 4-14-16,-1 3-7 0,-2 0-10 16,0 2-40-16,0 7-53 0,1 6 125 15,1 5 9-15,1 6 60 0,0 3-25 16,-1-2-42-16,-1 0-2 0,4-3 0 15,4-4-25-15,-1-2-9 0,4 0-29 0,5-5-133 16,4 0-220-16,-1-3-311 0,8-3-741 16</inkml:trace>
          <inkml:trace contextRef="#ctx0" brushRef="#br0" timeOffset="6280.2527">4506-889 2615 0,'0'5'360'0,"-3"10"-360"0,-7 8 48 0,3 15 77 16,-7 19 44-16,-2 22-10 0,5 15-16 15,2 1-42-15,4-10-50 0,5-19 8 16,0-22 8-16,6-10-52 0,1-7 10 16,0 1-12-16,3 0-13 0,5 0-10 15,1-8-21-15,5-6 31 0,1-2 25 16,5-4 28-16,-3-1-22 0,4-4-31 16,-1-3-72-16,-1-3-98 0,-1-5-175 15,-2-3-282-15,-4 0-568 0,-1-4-414 0</inkml:trace>
        </inkml:traceGroup>
        <inkml:traceGroup>
          <inkml:annotationXML>
            <emma:emma xmlns:emma="http://www.w3.org/2003/04/emma" version="1.0">
              <emma:interpretation id="{62A18CBA-4C70-44DA-8CC9-4C9ADD660E0C}" emma:medium="tactile" emma:mode="ink">
                <msink:context xmlns:msink="http://schemas.microsoft.com/ink/2010/main" type="inkWord" rotatedBoundingBox="28593,2995 30559,2833 30600,3330 28634,3492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23293.8521">5717-574 2312 0,'0'-4'638'0,"0"0"-359"16,-8-2 14-16,5-1-37 0,-7-1-118 0,1-3-6 16,-2 3 24-16,2 1 80 0,-2 1 39 15,-1 3-125-15,-1 2-52 0,-1-2-40 16,3 3 19-16,-1 0-25 15,-3 0-52-15,-4 7-52 0,0 1 9 0,-4 5 9 16,-3 3 10-16,-4 4-19 0,5 5 22 16,4 2-13-16,2 0-3 0,1 1-12 0,7 1 31 15,1-1 5-15,4-2 13 0,5-1-3 16,1-2-12-16,3-4-6 0,8 1-26 16,-1-7-23-16,11 0-20 0,0-1-40 15,4-3-122-15,3-2-130 0,6-1-126 16,0-3-311-16,0-3-790 0</inkml:trace>
          <inkml:trace contextRef="#ctx0" brushRef="#br0" timeOffset="23871.4131">5949-488 1583 0,'0'-5'679'0,"0"-1"-410"15,0 1 43-15,-1 0 73 0,-4 2-13 16,0-1-63-16,-1 0-96 0,-3 0-45 15,3 2-31-15,-5 2 2 0,-2 0-28 16,6 0 0-16,-4 0-16 0,-2 0-80 16,4 0-15-16,-3 5-52 0,-2 1-6 0,-2 6 8 15,1 3 7-15,-1 2 13 0,2 2-10 16,5 1-17-16,3 1 55 0,3-1-18 16,-1-1-4-16,4 0 23 0,0-6-27 15,7-2-19-15,3-4 7 0,3 0 15 16,5-3 13-16,1-2-19 0,1-2 22 15,3-3 9-15,1-8 24 0,1-5 20 16,-4-5-16-16,3-2-28 0,-7 0-34 16,-3-1-87-16,-8 2 58 0,0 3-55 0,-6 2-228 15,0 4-72-15,-12 2-140 0,-1 2-221 16,-4 1-419-16,2 4 419 0</inkml:trace>
          <inkml:trace contextRef="#ctx0" brushRef="#br0" timeOffset="24420.5331">6191-483 2278 0,'0'0'633'15,"0"0"-339"-15,-5 5-150 0,1 5-99 0,-3 3-20 16,-2 3 150-16,4 6-36 0,-4 1 28 15,0 1-67-15,-2-2 50 0,6-3-97 16,-1-6-16-16,3-4 10 0,0-3-6 16,3-1-10-16,0-5 3 0,0 0 18 15,1 0 1-15,4-3-10 0,1-2-12 16,-1 0-31-16,-2-3-47 0,6-3-40 16,2-6 22-16,2-6 50 0,7-3-26 15,-2-2-2-15,-1 0 5 0,2 7 26 0,-7 1 12 16,2 7 0-16,-3 2-3 0,-6 5-28 15,0 3-10-15,-5 3 16 0,0 0-31 16,0 6-54-16,0 6-31 0,-2 3 141 16,0 3 9-16,2 0 60 0,-1 0-15 15,1 0 40-15,0-2 12 0,0-6-9 0,0-2-54 16,0-4-21-16,0-1-3 0,0-3 9 16,3 0-1-16,2-3-8 0,1 1-19 15,-1-4-14-15,1 1-27 0,0-4-36 16,8 1 77-16,1-5 25 0,6-4-4 15,-3 0 7-15,1 3-28 0,-4 1 9 16,-4 3-9-16,-3 4 0 0,-5 3-52 16,-1 1 21-16,-1 2 18 0,-1 0-15 15,0 3-34-15,0 4-35 0,2 6 56 0,4 2 41 16,0 3 60-16,2 3-35 0,-2 0 12 16,3 1-3-16,-3-1-9 0,1-1 0 15,-3-2-25-15,-2 0-28 0,1-3-203 16,-1-4-478-16,4-3-756 0,-2-6-339 15</inkml:trace>
          <inkml:trace contextRef="#ctx0" brushRef="#br0" timeOffset="25004.395">6610-493 2262 0,'0'0'626'0,"0"2"-385"0,0 7-209 0,-2 5 6 15,-1 2 138-15,1 6 106 0,-1 5-128 16,-3 0-31-16,1 1-82 0,2-4 28 15,-3-4-22-15,3-4-28 0,0-7-16 16,1-1 12-16,2-3 10 0,0-5-9 16,0 0 12-16,2 0 12 0,1-4-30 15,3-2-10-15,-1-6-35 0,1-1-49 16,6-8-16-16,2-2 84 0,5-5-12 16,0 0 26-16,-1 2 2 0,-1 1 21 15,-4 5-12-15,-4 4-9 0,0 5-3 16,-4 6-9-16,-2 3 12 0,-3 2-16 15,0 0 13-15,0 2-19 0,0 4-44 16,0 4-72-16,0 3 116 0,0 2 22 0,0 3 88 16,0 0-47-16,0-3 22 0,0 0 59 15,0-4-35-15,0-6-40 0,0-3-25 16,0-2 0-16,5 0 21 0,-2 0-2 16,0-5-35-16,3 0-6 0,2-2-40 15,3-3 40-15,-2-1 9 0,6-2-9 0,1-2 12 16,1 2-15-16,-6 1 3 0,3 6-21 15,-6-1-8-15,-4 5-8 0,-1 2-16 16,0 2 6-16,5 5-25 0,-3 6 3 16,1 3 38-16,0 4 18 0,0 1-3 15,5 1 14-15,0 0-9 0,3 0-162 16,3-6-262-16,3 1-210 0,8-7-556 16,3-6-152-16</inkml:trace>
          <inkml:trace contextRef="#ctx0" brushRef="#br0" timeOffset="25332.223">7321-380 48 0,'3'-9'1992'0,"-3"-3"-1497"16,0 0-125-16,-1-1-43 0,-4-2-82 16,-1 4-20-16,-3-2-23 15,-4 1-83-15,1 4-25 0,-5 0-35 0,1 2 13 16,-4 2 12-16,-3 4-84 0,1 0-62 16,-1 7-82-16,0 6 35 0,1 2 49 15,6 4 32-15,1 0 12 0,7 0 16 16,2-2 3-16,4-4-3 0,2-1-1 15,0-3 1-15,3 1 0 0,5-5 22 16,-2-2-6-16,7 0 0 0,-2-3-2 16,1 0-14-16,0 0 0 0,1-3 7 15,5-3 40-15,-1-5-32 0,2 1 17 16,-3-2-32-16,-1 2-12 0,-6 0 10 16,-1 5 1-16,-5 2-1 0,-3 3 0 0,0 0-17 15,0 3-34-15,-1 2-1 0,-2 2-53 16,1 4 51-16,0-1 56 0,2 4 0 15,0 3 0-15,0 1-18 0,0-3-121 16,2-2-310-16,6-3-585 0,1-6-394 16,7-4 720-16</inkml:trace>
        </inkml:traceGroup>
        <inkml:traceGroup>
          <inkml:annotationXML>
            <emma:emma xmlns:emma="http://www.w3.org/2003/04/emma" version="1.0">
              <emma:interpretation id="{809E168D-31E8-485A-B4AC-BD509B577E97}" emma:medium="tactile" emma:mode="ink">
                <msink:context xmlns:msink="http://schemas.microsoft.com/ink/2010/main" type="inkWord" rotatedBoundingBox="30613,2309 31913,2202 32008,3347 30708,3454"/>
              </emma:interpretation>
              <emma:one-of disjunction-type="recognition" id="oneOf3">
                <emma:interpretation id="interp3" emma:lang="x-none" emma:confidence="0">
                  <emma:literal>u</emma:literal>
                </emma:interpretation>
                <emma:interpretation id="interp4" emma:lang="x-none" emma:confidence="0">
                  <emma:literal>的</emma:literal>
                </emma:interpretation>
                <emma:interpretation id="interp5" emma:lang="x-none" emma:confidence="0">
                  <emma:literal>凡</emma:literal>
                </emma:interpretation>
                <emma:interpretation id="interp6" emma:lang="x-none" emma:confidence="0">
                  <emma:literal>世</emma:literal>
                </emma:interpretation>
                <emma:interpretation id="interp7" emma:lang="x-none" emma:confidence="0">
                  <emma:literal>长</emma:literal>
                </emma:interpretation>
              </emma:one-of>
            </emma:emma>
          </inkml:annotationXML>
          <inkml:trace contextRef="#ctx0" brushRef="#br0" timeOffset="26047.2038">7504-414 2154 0,'0'0'743'0,"0"0"-317"16,0 3-175-16,0 2-93 0,-3 1-117 15,-5 8-41-15,0 2 0 0,-2 2 50 16,0 3 32-16,1-2-32 0,-2-3 25 0,6-5-40 16,1-4-34-16,2-3 2 0,1-4 28 15,1 0 32-15,0 0 27 0,1-2 25 16,4-4 15-16,1-3-130 0,5-6-3 16,1-3-127-16,5-7 83 0,1-2 4 15,2 0 12-15,-2 0 31 0,1 5 10 16,-4 1-9-16,-1 4-2 0,-3 4-45 15,0 4 46-15,-6 5-1 0,-1 1-5 16,-2 3-35-16,-2 0 10 0,1 8-53 0,1 3-38 16,3 4 122-16,2 2 28 0,1 4 6 15,1-1-34-15,-1 2-14 0,6 0-8 16,0-6-101-16,8 1-148 0,3-7-76 16,6-5-16-16,4-2-4 0,1-3 98 15,7 0 85-15,-2-5 164 0,-3-2 20 0,3 1 20 16,-7-3 100-16,-3 3 54 0,-8-2 8 15,-1-2 37-15,-5 2 0 0,-5-1-30 16,-2 1 60-16,-3 0 33 0,-5 0-36 16,-2-4-64-16,-2 4 23 0,-10-3-68 15,-2 1-94-15,-8 0-40 0,-4 3-3 16,-4 2-74-16,-4 4-88 0,-3 1 7 16,0 1 32-16,4 7 64 0,5 6 18 0,4 1-51 15,2 5 7-15,5 5 54 0,1 2 15 16,7-5-25-16,6-1 38 0,3-8 3 15,3 0 6-15,8-8 35 0,6-2 48 16,2-3 21-16,4 0-16 0,6-8 3 16,4-10 31-16,4-7-9 0,10-9-11 15,4-6-98-15,1-5-10 0,4-5-31 0,3-2 18 16,-3-2-39-16,0-1-20 0,-7 0-22 16,1-6-56-16,-10-1-108 0,2-13 43 15,-6-13-71-15,-2-9 142 0,-9 9 141 16,-10 20-14-16,-2 27-40 0,-10 13 41 15,-3 4 16-15,0 4 160 0,-2 4 9 16,-12 9 136-16,2 7-56 0,-8 5-249 16,0 10-101-16,-8 16 5 0,-5 13 96 15,-10 24 53-15,-5 33 26 0,-8 29-22 16,3 9 9-16,11-4-7 0,13-18-5 16,10-23-10-16,10-13-44 0,4-18 10 0,5-16-10 15,0-17-41-15,10-6-50 0,5-2-94 16,5-3-192-16,5-7-315 0,3-11-671 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20.9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44E229-9FBE-41FD-BA3D-77E4B176893C}" emma:medium="tactile" emma:mode="ink">
          <msink:context xmlns:msink="http://schemas.microsoft.com/ink/2010/main" type="writingRegion" rotatedBoundingBox="17803,1526 17971,2535 17267,2652 17099,1643"/>
        </emma:interpretation>
      </emma:emma>
    </inkml:annotationXML>
    <inkml:traceGroup>
      <inkml:annotationXML>
        <emma:emma xmlns:emma="http://www.w3.org/2003/04/emma" version="1.0">
          <emma:interpretation id="{FFE81395-E851-4255-81F0-EACD12F0A4FC}" emma:medium="tactile" emma:mode="ink">
            <msink:context xmlns:msink="http://schemas.microsoft.com/ink/2010/main" type="paragraph" rotatedBoundingBox="17803,1526 17971,2535 17267,2652 17099,1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379264-A278-46DA-9927-4CF9704BD090}" emma:medium="tactile" emma:mode="ink">
              <msink:context xmlns:msink="http://schemas.microsoft.com/ink/2010/main" type="line" rotatedBoundingBox="17803,1526 17971,2535 17267,2652 17099,1643"/>
            </emma:interpretation>
          </emma:emma>
        </inkml:annotationXML>
        <inkml:traceGroup>
          <inkml:annotationXML>
            <emma:emma xmlns:emma="http://www.w3.org/2003/04/emma" version="1.0">
              <emma:interpretation id="{092981B1-13A9-4E63-BCD1-220071D17DBC}" emma:medium="tactile" emma:mode="ink">
                <msink:context xmlns:msink="http://schemas.microsoft.com/ink/2010/main" type="inkWord" rotatedBoundingBox="17662,1550 17829,2558 17353,2637 17186,1629"/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4290-2210 2752 0,'-8'-24'331'0,"3"7"-309"16,5 5 167-16,0 3 27 16,0 1-102-16,8 1-79 0,5 2-19 0,4 0-4 15,3 0-9-15,3 3-2 0,0 1-1 16,4-1-13-16,-2 2-15 0,-5 0 13 16,-2 5 15-16,-1 2 2 0,0 1 1 0,0 2 10 15,-1 0-1-15,-2 1-12 0,-2-1-1 16,4 0 1-16,-2-2 0 0,0 2 3 15,-2-4 1-15,2 1-4 0,-2 0 0 16,-2-2 3-16,2 3 9 0,-3-3-9 16,-1 0-1-16,0 1 1 0,-3-1 0 15,1 2 0-15,-2 1 0 0,0 0 0 16,-1 6 0-16,-2 5 19 0,4 4 3 16,-2 5 16-16,0 5-10 0,0 3 4 15,2 5 0-15,-1 4-7 0,1 3 31 16,0 0-27-16,1 3-1 0,-3-1 0 15,0 2 38-15,2-3-35 0,-2-3 19 0,-2-1-25 16,3-5-26-16,-3-5 0 0,1-4 23 16,2-8 9-16,-2-5-34 0,-2-5 0 15,0-3 21-15,0-8 1 0,0-1 9 16,0-1 15-16,0 0-11 0,0-5-35 0,-6-6-118 16,-1-4-235-16,-2-8-262 0,-6-6-711 15,2-8-719-15</inkml:trace>
          <inkml:trace contextRef="#ctx0" brushRef="#br0" timeOffset="166.2129">4443-2108 2298 0,'-1'0'555'16,"-1"0"-247"-16,2 0-25 0,0 0 21 16,-1 0-102-16,1 2-99 0,0-2-50 0,-2 4-53 15,1 3-16-15,-2 3 16 16,-4 5 0-16,1 5-15 0,-3-1-32 0,3 1-91 15,-1-2-124-15,3-4-132 0,1 0-183 16,1-6-218-16,2-5-371 0,0-3 470 16</inkml:trace>
          <inkml:trace contextRef="#ctx0" brushRef="#br0">4330-2031 661 0,'0'-6'1994'16,"0"4"-1448"-16,0 2-177 0,0 0-116 0,0 5-80 16,-1 3-173-16,1 7-35 0,0 8 35 15,0 10 69-15,0 11 38 0,1 7-30 16,-1 2-27-16,2 0-15 0,-2-2-33 15,0-1 22-15,0-4-7 0,0-5-15 16,0-8-4-16,0-9 2 0,0-8-75 0,0-9-162 16,0-7-210-16,3-7-546 0,0-12-467 15</inkml:trace>
          <inkml:trace contextRef="#ctx0" brushRef="#br0" timeOffset="346.9378">4459-1998 88 0,'15'-6'1381'0,"2"-1"-876"0,0 3-158 0,2 3-53 16,-2-1-69-16,0 2-71 0,0 0-13 15,-1 2 19-15,-4 3-7 0,-1 1-30 16,-3 1-28-16,1-1-28 0,-4 3 8 15,-4 4-2-15,-1 1 15 0,0 3 9 16,-4 6-13-16,-9-1-18 0,-4 5-26 16,-5 3-15-16,-2 0-23 0,-6 4-2 15,-1-6 0-15,2 3-37 0,-1-5-79 16,4-3-84-16,7-6-84 0,4-5-164 16,7-8-249-16,5-4-456 0,3-11-195 0</inkml:trace>
        </inkml:traceGroup>
        <inkml:traceGroup>
          <inkml:annotationXML>
            <emma:emma xmlns:emma="http://www.w3.org/2003/04/emma" version="1.0">
              <emma:interpretation id="{71A3089E-EAFC-4195-A4A4-7CEF730B5082}" emma:medium="tactile" emma:mode="ink">
                <msink:context xmlns:msink="http://schemas.microsoft.com/ink/2010/main" type="inkWord" rotatedBoundingBox="17475,2004 17552,2069 17541,2083 17464,2017"/>
              </emma:interpretation>
              <emma:one-of disjunction-type="recognition" id="oneOf1">
                <emma:interpretation id="interp1" emma:lang="x-none" emma:confidence="0">
                  <emma:literal>一</emma:literal>
                </emma:interpretation>
                <emma:interpretation id="interp2" emma:lang="x-none" emma:confidence="0">
                  <emma:literal>‘</emma:literal>
                </emma:interpretation>
                <emma:interpretation id="interp3" emma:lang="x-none" emma:confidence="0">
                  <emma:literal>·</emma:literal>
                </emma:interpretation>
                <emma:interpretation id="interp4" emma:lang="x-none" emma:confidence="0">
                  <emma:literal>.</emma:literal>
                </emma:interpretation>
                <emma:interpretation id="interp5" emma:lang="x-none" emma:confidence="0">
                  <emma:literal>/</emma:literal>
                </emma:interpretation>
              </emma:one-of>
            </emma:emma>
          </inkml:annotationXML>
          <inkml:trace contextRef="#ctx0" brushRef="#br0" timeOffset="476.7195">4481-1894 1050 0,'3'0'804'0,"-2"0"-547"16,1 0-88-16,1 0 31 0,3 3-29 15,0 0-87-15,4 3-55 0,0 1-26 16,0 0-3-16,-3 1-55 0,1 5-293 16,-3-3-312-16,-2 1-515 0</inkml:trace>
        </inkml:traceGroup>
        <inkml:traceGroup>
          <inkml:annotationXML>
            <emma:emma xmlns:emma="http://www.w3.org/2003/04/emma" version="1.0">
              <emma:interpretation id="{CA9B57FB-A2E9-4190-82C6-1591C1D5EDD5}" emma:medium="tactile" emma:mode="ink">
                <msink:context xmlns:msink="http://schemas.microsoft.com/ink/2010/main" type="inkWord" rotatedBoundingBox="17179,2363 17827,2078 17935,2324 17287,2609"/>
              </emma:interpretation>
              <emma:one-of disjunction-type="recognition" id="oneOf2">
                <emma:interpretation id="interp6" emma:lang="x-none" emma:confidence="0">
                  <emma:literal>门</emma:literal>
                </emma:interpretation>
                <emma:interpretation id="interp7" emma:lang="x-none" emma:confidence="0">
                  <emma:literal>ⅰ</emma:literal>
                </emma:interpretation>
                <emma:interpretation id="interp8" emma:lang="x-none" emma:confidence="0">
                  <emma:literal>Ⅴ</emma:literal>
                </emma:interpretation>
                <emma:interpretation id="interp9" emma:lang="x-none" emma:confidence="0">
                  <emma:literal>讠</emma:literal>
                </emma:interpretation>
                <emma:interpretation id="interp10" emma:lang="x-none" emma:confidence="0">
                  <emma:literal>“</emma:literal>
                </emma:interpretation>
              </emma:one-of>
            </emma:emma>
          </inkml:annotationXML>
          <inkml:trace contextRef="#ctx0" brushRef="#br0" timeOffset="612.4289">4584-1717 1042 0,'5'6'534'0,"-2"-1"-234"0,0-2 15 15,2 2-24-15,0-3-123 0,-4 1-94 0,2-1-38 16,0-2-34-16,0 2-2 16,-1 1-70-16,0-2-201 0,-2 0-131 0,1 2-168 15,-1 0-107-15,0 2-57 0</inkml:trace>
          <inkml:trace contextRef="#ctx0" brushRef="#br0" timeOffset="727.3289">4584-1717 756 0,'22'97'590'16,"-23"-92"-216"-16,1-2-129 0,0 0-112 16,0 2-133-16,0-3-16 0,0-2-10 15,4 3 3-15,2-2-64 0,1 1-100 16,-4 1-102-16,1 2-125 0,-4-3-124 16,0 2 30-16</inkml:trace>
          <inkml:trace contextRef="#ctx0" brushRef="#br0" timeOffset="913.9207">4344-1417 586 0,'-26'8'749'16,"4"-3"-88"-16,5-3-52 0,5-2-82 15,4 0-34-15,6 0-118 0,2-2-131 16,0-1-145-16,3-4-71 0,14-2-28 16,7-6 0-16,11-2-3 0,12-4-25 15,10 0-19-15,5-1 46 0,2 6 1 0,-1 2-15 16,-7 5-38-16,-2 4 25 15,-7 2 6-15,-5 1 0 0,-6-1-125 0,-5 0-117 16,-7-1-215-16,-5 0-273 0,-7 1-681 16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03.5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D25261-8E69-468D-8BA3-E90B9098D660}" emma:medium="tactile" emma:mode="ink">
          <msink:context xmlns:msink="http://schemas.microsoft.com/ink/2010/main" type="inkDrawing" rotatedBoundingBox="12856,4185 13397,3759 13571,3980 13030,4406" shapeName="Other">
            <msink:destinationLink direction="with" ref="{7EB72DC6-6CE9-4816-893D-A0A952F3A0A0}"/>
          </msink:context>
        </emma:interpretation>
      </emma:emma>
    </inkml:annotationXML>
    <inkml:trace contextRef="#ctx0" brushRef="#br0">64 124 695 0,'-11'30'469'16,"-2"6"-332"-16,1 3-124 0,1 6 6 0,2 0 76 15,4-3 22-15,4-3 123 0,1-11-34 16,4-8 18-16,7-9-33 0,6-7-88 16,5-4-19-16,7-7 19 0,9-16 16 15,6-10 10-15,8-13-42 0,16-23-87 16,8-16-20-16,-10 7-169 0,-10 10-839 16,-14 14-309-16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02.9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B72DC6-6CE9-4816-893D-A0A952F3A0A0}" emma:medium="tactile" emma:mode="ink">
          <msink:context xmlns:msink="http://schemas.microsoft.com/ink/2010/main" type="inkDrawing" rotatedBoundingBox="13028,4223 13872,2885 13896,2901 13053,4238" semanticType="callout" shapeName="Other">
            <msink:sourceLink direction="with" ref="{0AD25261-8E69-468D-8BA3-E90B9098D660}"/>
            <msink:sourceLink direction="with" ref="{65922A7B-9ACF-44ED-B00A-958C679160AE}"/>
          </msink:context>
        </emma:interpretation>
      </emma:emma>
    </inkml:annotationXML>
    <inkml:trace contextRef="#ctx0" brushRef="#br0">67 329 2372 0,'0'0'629'0,"0"-12"-485"0,0-4-144 16,9-9-122-16,7-10 93 0,8-9 29 16,18-21 53-16,19-27 46 0,17-24-98 0,5-13 47 15,-2 4-26-15,-10 12-12 16,-10 11 6-16,-7 11-32 0,-7 8 16 0,0 11 0 15,-10 17 2-15,-9 12 14 0,-8 16-29 16,-3 4 13-16,0 2-32 0,-1 1 29 16,-4 2-80-16,-6 8-122 0,-4 5-198 15,-2 2-222-15,-6 3-203 0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8-09-25T15:33:16.3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EC952D-E4C6-458C-B389-4C70B0DE477C}" emma:medium="tactile" emma:mode="ink">
          <msink:context xmlns:msink="http://schemas.microsoft.com/ink/2010/main" type="inkDrawing" rotatedBoundingBox="15971,4090 17225,3034 17493,3353 16239,4408" semanticType="callout" shapeName="Other">
            <msink:sourceLink direction="to" ref="{1E189D81-BEB2-4041-AD1A-5BB61F257A11}"/>
            <msink:sourceLink direction="from" ref="{1E189D81-BEB2-4041-AD1A-5BB61F257A11}"/>
          </msink:context>
        </emma:interpretation>
      </emma:emma>
    </inkml:annotationXML>
    <inkml:trace contextRef="#ctx0" brushRef="#br0">2 994 1022 0,'2'0'1188'0,"-1"0"-919"15,1-2-104-15,1-4 41 0,3-6 41 16,5-7-59-16,8-10-79 0,9-10-24 16,10-8 68-16,21-22-30 0,20-15-107 15,17-17 24-15,4 5-40 0,-15 19-9 16,-22 23 9-16,-21 21 16 0,-3 2-16 16,6-2-18-16,8-3 18 0,1 0-3 15,-3 2-19-15,-4 9-7 0,-4 4 28 16,-6 4-1-16,-3 4-89 0,-3 0 89 15,-3 3-65-15,-4 0 20 0,-3-1-11 0,-4 1-18 16,-1 1-26-16,-4 3-93 0,-4-1-174 16,-6 3-197-16,-2 4-497 0</inkml:trace>
    <inkml:trace contextRef="#ctx0" brushRef="#br0" timeOffset="963.7099">112 628 1927 0,'-7'-6'169'0,"0"2"-169"0,0-1-47 15,2 5 45-15,0-2-22 0,4 2-125 16,1 0-96-16,0 0 44 0,0 0 51 16,0 0 29-16,0 0 67 0,0 2 54 15,0 2 121-15,-2 1 126 0,-1 3 0 16,0 2-38-16,-2 5 5 0,-1 4-29 15,0 4-36-15,-2 5-52 0,0 3-23 0,-1 4 3 16,-2 4-46-16,4 2-31 16,-4 2-2-16,4 1-1 0,0-6-11 0,4-2 12 15,3-5 1-15,0-8 0 0,0-6-22 16,9-6 21-16,2-5 2 0,4-2 15 16,5-4 14-16,4-4 13 0,5-7 3 15,5-8-29-15,7-6-16 0,2-7-42 0,2-2-119 16,1-2-23-16,-1 0-266 15,-1 2-153-15,-7 4-694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204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6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04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93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46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77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781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03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17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6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B0991-D335-4FF3-AC40-C765DC8E4E61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9B684-7244-45BF-9EAB-41F638FC83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5.emf"/><Relationship Id="rId21" Type="http://schemas.openxmlformats.org/officeDocument/2006/relationships/customXml" Target="../ink/ink21.xml"/><Relationship Id="rId22" Type="http://schemas.openxmlformats.org/officeDocument/2006/relationships/image" Target="../media/image16.emf"/><Relationship Id="rId23" Type="http://schemas.openxmlformats.org/officeDocument/2006/relationships/customXml" Target="../ink/ink22.xml"/><Relationship Id="rId24" Type="http://schemas.openxmlformats.org/officeDocument/2006/relationships/image" Target="../media/image17.emf"/><Relationship Id="rId25" Type="http://schemas.openxmlformats.org/officeDocument/2006/relationships/customXml" Target="../ink/ink23.xml"/><Relationship Id="rId26" Type="http://schemas.openxmlformats.org/officeDocument/2006/relationships/image" Target="../media/image18.emf"/><Relationship Id="rId27" Type="http://schemas.openxmlformats.org/officeDocument/2006/relationships/customXml" Target="../ink/ink24.xml"/><Relationship Id="rId28" Type="http://schemas.openxmlformats.org/officeDocument/2006/relationships/image" Target="../media/image19.emf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customXml" Target="../ink/ink13.xml"/><Relationship Id="rId4" Type="http://schemas.openxmlformats.org/officeDocument/2006/relationships/image" Target="../media/image58.emf"/><Relationship Id="rId5" Type="http://schemas.openxmlformats.org/officeDocument/2006/relationships/customXml" Target="../ink/ink14.xml"/><Relationship Id="rId30" Type="http://schemas.openxmlformats.org/officeDocument/2006/relationships/image" Target="../media/image20.emf"/><Relationship Id="rId31" Type="http://schemas.openxmlformats.org/officeDocument/2006/relationships/customXml" Target="../ink/ink26.xml"/><Relationship Id="rId32" Type="http://schemas.openxmlformats.org/officeDocument/2006/relationships/image" Target="../media/image21.emf"/><Relationship Id="rId8" Type="http://schemas.openxmlformats.org/officeDocument/2006/relationships/image" Target="../media/image60.emf"/><Relationship Id="rId34" Type="http://schemas.openxmlformats.org/officeDocument/2006/relationships/image" Target="../media/image22.emf"/><Relationship Id="rId9" Type="http://schemas.openxmlformats.org/officeDocument/2006/relationships/customXml" Target="../ink/ink15.xml"/><Relationship Id="rId33" Type="http://schemas.openxmlformats.org/officeDocument/2006/relationships/customXml" Target="../ink/ink27.xml"/><Relationship Id="rId35" Type="http://schemas.openxmlformats.org/officeDocument/2006/relationships/customXml" Target="../ink/ink28.xml"/><Relationship Id="rId36" Type="http://schemas.openxmlformats.org/officeDocument/2006/relationships/image" Target="../media/image23.emf"/><Relationship Id="rId37" Type="http://schemas.openxmlformats.org/officeDocument/2006/relationships/customXml" Target="../ink/ink29.xml"/><Relationship Id="rId38" Type="http://schemas.openxmlformats.org/officeDocument/2006/relationships/image" Target="../media/image24.emf"/><Relationship Id="rId10" Type="http://schemas.openxmlformats.org/officeDocument/2006/relationships/image" Target="../media/image61.emf"/><Relationship Id="rId11" Type="http://schemas.openxmlformats.org/officeDocument/2006/relationships/customXml" Target="../ink/ink16.xml"/><Relationship Id="rId12" Type="http://schemas.openxmlformats.org/officeDocument/2006/relationships/image" Target="../media/image62.emf"/><Relationship Id="rId13" Type="http://schemas.openxmlformats.org/officeDocument/2006/relationships/customXml" Target="../ink/ink17.xml"/><Relationship Id="rId14" Type="http://schemas.openxmlformats.org/officeDocument/2006/relationships/image" Target="../media/image63.emf"/><Relationship Id="rId15" Type="http://schemas.openxmlformats.org/officeDocument/2006/relationships/customXml" Target="../ink/ink18.xml"/><Relationship Id="rId16" Type="http://schemas.openxmlformats.org/officeDocument/2006/relationships/image" Target="../media/image13.emf"/><Relationship Id="rId17" Type="http://schemas.openxmlformats.org/officeDocument/2006/relationships/customXml" Target="../ink/ink19.xml"/><Relationship Id="rId18" Type="http://schemas.openxmlformats.org/officeDocument/2006/relationships/image" Target="../media/image14.emf"/><Relationship Id="rId19" Type="http://schemas.openxmlformats.org/officeDocument/2006/relationships/customXml" Target="../ink/ink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6" Type="http://schemas.openxmlformats.org/officeDocument/2006/relationships/image" Target="../media/image65.emf"/><Relationship Id="rId7" Type="http://schemas.openxmlformats.org/officeDocument/2006/relationships/customXml" Target="../ink/ink31.xml"/><Relationship Id="rId8" Type="http://schemas.openxmlformats.org/officeDocument/2006/relationships/image" Target="../media/image26.emf"/><Relationship Id="rId9" Type="http://schemas.openxmlformats.org/officeDocument/2006/relationships/customXml" Target="../ink/ink32.xml"/><Relationship Id="rId10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4" Type="http://schemas.openxmlformats.org/officeDocument/2006/relationships/image" Target="../media/image110.emf"/><Relationship Id="rId5" Type="http://schemas.openxmlformats.org/officeDocument/2006/relationships/customXml" Target="../ink/ink35.xml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4" Type="http://schemas.openxmlformats.org/officeDocument/2006/relationships/image" Target="../media/image131.emf"/><Relationship Id="rId5" Type="http://schemas.openxmlformats.org/officeDocument/2006/relationships/customXml" Target="../ink/ink37.xml"/><Relationship Id="rId6" Type="http://schemas.openxmlformats.org/officeDocument/2006/relationships/image" Target="../media/image140.emf"/><Relationship Id="rId7" Type="http://schemas.openxmlformats.org/officeDocument/2006/relationships/customXml" Target="../ink/ink38.xml"/><Relationship Id="rId8" Type="http://schemas.openxmlformats.org/officeDocument/2006/relationships/image" Target="../media/image151.emf"/><Relationship Id="rId9" Type="http://schemas.openxmlformats.org/officeDocument/2006/relationships/customXml" Target="../ink/ink39.xml"/><Relationship Id="rId10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4" Type="http://schemas.openxmlformats.org/officeDocument/2006/relationships/image" Target="../media/image1710.emf"/><Relationship Id="rId5" Type="http://schemas.openxmlformats.org/officeDocument/2006/relationships/customXml" Target="../ink/ink41.xml"/><Relationship Id="rId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emf"/><Relationship Id="rId12" Type="http://schemas.openxmlformats.org/officeDocument/2006/relationships/customXml" Target="../ink/ink47.xml"/><Relationship Id="rId13" Type="http://schemas.openxmlformats.org/officeDocument/2006/relationships/image" Target="../media/image38.emf"/><Relationship Id="rId14" Type="http://schemas.openxmlformats.org/officeDocument/2006/relationships/customXml" Target="../ink/ink48.xml"/><Relationship Id="rId15" Type="http://schemas.openxmlformats.org/officeDocument/2006/relationships/image" Target="../media/image39.emf"/><Relationship Id="rId16" Type="http://schemas.openxmlformats.org/officeDocument/2006/relationships/customXml" Target="../ink/ink49.xml"/><Relationship Id="rId1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customXml" Target="../ink/ink42.xml"/><Relationship Id="rId5" Type="http://schemas.openxmlformats.org/officeDocument/2006/relationships/image" Target="../media/image212.emf"/><Relationship Id="rId6" Type="http://schemas.openxmlformats.org/officeDocument/2006/relationships/customXml" Target="../ink/ink43.xml"/><Relationship Id="rId7" Type="http://schemas.openxmlformats.org/officeDocument/2006/relationships/image" Target="../media/image220.emf"/><Relationship Id="rId8" Type="http://schemas.openxmlformats.org/officeDocument/2006/relationships/customXml" Target="../ink/ink44.xml"/><Relationship Id="rId9" Type="http://schemas.openxmlformats.org/officeDocument/2006/relationships/customXml" Target="../ink/ink45.xml"/><Relationship Id="rId10" Type="http://schemas.openxmlformats.org/officeDocument/2006/relationships/customXml" Target="../ink/ink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4" Type="http://schemas.openxmlformats.org/officeDocument/2006/relationships/image" Target="../media/image42.emf"/><Relationship Id="rId5" Type="http://schemas.openxmlformats.org/officeDocument/2006/relationships/customXml" Target="../ink/ink51.xml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4" Type="http://schemas.openxmlformats.org/officeDocument/2006/relationships/image" Target="../media/image50.emf"/><Relationship Id="rId5" Type="http://schemas.openxmlformats.org/officeDocument/2006/relationships/customXml" Target="../ink/ink53.xml"/><Relationship Id="rId6" Type="http://schemas.openxmlformats.org/officeDocument/2006/relationships/image" Target="../media/image51.emf"/><Relationship Id="rId7" Type="http://schemas.openxmlformats.org/officeDocument/2006/relationships/customXml" Target="../ink/ink54.xml"/><Relationship Id="rId8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4" Type="http://schemas.openxmlformats.org/officeDocument/2006/relationships/image" Target="../media/image55.emf"/><Relationship Id="rId5" Type="http://schemas.openxmlformats.org/officeDocument/2006/relationships/customXml" Target="../ink/ink56.xml"/><Relationship Id="rId6" Type="http://schemas.openxmlformats.org/officeDocument/2006/relationships/image" Target="../media/image56.emf"/><Relationship Id="rId7" Type="http://schemas.openxmlformats.org/officeDocument/2006/relationships/customXml" Target="../ink/ink57.xml"/><Relationship Id="rId8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4" Type="http://schemas.openxmlformats.org/officeDocument/2006/relationships/image" Target="../media/image64.emf"/><Relationship Id="rId5" Type="http://schemas.openxmlformats.org/officeDocument/2006/relationships/customXml" Target="../ink/ink60.xml"/><Relationship Id="rId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customXml" Target="../ink/ink66.xml"/><Relationship Id="rId1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customXml" Target="../ink/ink62.xml"/><Relationship Id="rId4" Type="http://schemas.openxmlformats.org/officeDocument/2006/relationships/image" Target="../media/image71.emf"/><Relationship Id="rId5" Type="http://schemas.openxmlformats.org/officeDocument/2006/relationships/customXml" Target="../ink/ink63.xml"/><Relationship Id="rId6" Type="http://schemas.openxmlformats.org/officeDocument/2006/relationships/image" Target="../media/image72.emf"/><Relationship Id="rId7" Type="http://schemas.openxmlformats.org/officeDocument/2006/relationships/customXml" Target="../ink/ink64.xml"/><Relationship Id="rId8" Type="http://schemas.openxmlformats.org/officeDocument/2006/relationships/image" Target="../media/image73.emf"/><Relationship Id="rId9" Type="http://schemas.openxmlformats.org/officeDocument/2006/relationships/customXml" Target="../ink/ink65.xml"/><Relationship Id="rId10" Type="http://schemas.openxmlformats.org/officeDocument/2006/relationships/image" Target="../media/image7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4" Type="http://schemas.openxmlformats.org/officeDocument/2006/relationships/image" Target="../media/image77.emf"/><Relationship Id="rId5" Type="http://schemas.openxmlformats.org/officeDocument/2006/relationships/customXml" Target="../ink/ink68.xml"/><Relationship Id="rId6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customXml" Target="../ink/ink73.xml"/><Relationship Id="rId12" Type="http://schemas.openxmlformats.org/officeDocument/2006/relationships/image" Target="../media/image84.emf"/><Relationship Id="rId13" Type="http://schemas.openxmlformats.org/officeDocument/2006/relationships/customXml" Target="../ink/ink74.xml"/><Relationship Id="rId14" Type="http://schemas.openxmlformats.org/officeDocument/2006/relationships/image" Target="../media/image85.emf"/><Relationship Id="rId15" Type="http://schemas.openxmlformats.org/officeDocument/2006/relationships/customXml" Target="../ink/ink75.xml"/><Relationship Id="rId16" Type="http://schemas.openxmlformats.org/officeDocument/2006/relationships/image" Target="../media/image86.emf"/><Relationship Id="rId17" Type="http://schemas.openxmlformats.org/officeDocument/2006/relationships/customXml" Target="../ink/ink76.xml"/><Relationship Id="rId1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customXml" Target="../ink/ink69.xml"/><Relationship Id="rId4" Type="http://schemas.openxmlformats.org/officeDocument/2006/relationships/image" Target="../media/image80.emf"/><Relationship Id="rId5" Type="http://schemas.openxmlformats.org/officeDocument/2006/relationships/customXml" Target="../ink/ink70.xml"/><Relationship Id="rId6" Type="http://schemas.openxmlformats.org/officeDocument/2006/relationships/image" Target="../media/image81.emf"/><Relationship Id="rId7" Type="http://schemas.openxmlformats.org/officeDocument/2006/relationships/customXml" Target="../ink/ink71.xml"/><Relationship Id="rId8" Type="http://schemas.openxmlformats.org/officeDocument/2006/relationships/image" Target="../media/image82.emf"/><Relationship Id="rId9" Type="http://schemas.openxmlformats.org/officeDocument/2006/relationships/customXml" Target="../ink/ink72.xml"/><Relationship Id="rId10" Type="http://schemas.openxmlformats.org/officeDocument/2006/relationships/image" Target="../media/image83.e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customXml" Target="../ink/ink81.xml"/><Relationship Id="rId12" Type="http://schemas.openxmlformats.org/officeDocument/2006/relationships/image" Target="../media/image93.emf"/><Relationship Id="rId13" Type="http://schemas.openxmlformats.org/officeDocument/2006/relationships/customXml" Target="../ink/ink82.xml"/><Relationship Id="rId14" Type="http://schemas.openxmlformats.org/officeDocument/2006/relationships/image" Target="../media/image94.emf"/><Relationship Id="rId15" Type="http://schemas.openxmlformats.org/officeDocument/2006/relationships/customXml" Target="../ink/ink83.xml"/><Relationship Id="rId16" Type="http://schemas.openxmlformats.org/officeDocument/2006/relationships/image" Target="../media/image95.emf"/><Relationship Id="rId17" Type="http://schemas.openxmlformats.org/officeDocument/2006/relationships/customXml" Target="../ink/ink84.xml"/><Relationship Id="rId18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customXml" Target="../ink/ink77.xml"/><Relationship Id="rId4" Type="http://schemas.openxmlformats.org/officeDocument/2006/relationships/image" Target="../media/image89.emf"/><Relationship Id="rId5" Type="http://schemas.openxmlformats.org/officeDocument/2006/relationships/customXml" Target="../ink/ink78.xml"/><Relationship Id="rId6" Type="http://schemas.openxmlformats.org/officeDocument/2006/relationships/image" Target="../media/image90.emf"/><Relationship Id="rId7" Type="http://schemas.openxmlformats.org/officeDocument/2006/relationships/customXml" Target="../ink/ink79.xml"/><Relationship Id="rId8" Type="http://schemas.openxmlformats.org/officeDocument/2006/relationships/image" Target="../media/image91.emf"/><Relationship Id="rId9" Type="http://schemas.openxmlformats.org/officeDocument/2006/relationships/customXml" Target="../ink/ink80.xml"/><Relationship Id="rId10" Type="http://schemas.openxmlformats.org/officeDocument/2006/relationships/image" Target="../media/image9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4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customXml" Target="../ink/ink90.xml"/><Relationship Id="rId1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customXml" Target="../ink/ink86.xml"/><Relationship Id="rId4" Type="http://schemas.openxmlformats.org/officeDocument/2006/relationships/image" Target="../media/image100.emf"/><Relationship Id="rId5" Type="http://schemas.openxmlformats.org/officeDocument/2006/relationships/customXml" Target="../ink/ink87.xml"/><Relationship Id="rId6" Type="http://schemas.openxmlformats.org/officeDocument/2006/relationships/image" Target="../media/image101.emf"/><Relationship Id="rId7" Type="http://schemas.openxmlformats.org/officeDocument/2006/relationships/customXml" Target="../ink/ink88.xml"/><Relationship Id="rId8" Type="http://schemas.openxmlformats.org/officeDocument/2006/relationships/image" Target="../media/image102.emf"/><Relationship Id="rId9" Type="http://schemas.openxmlformats.org/officeDocument/2006/relationships/customXml" Target="../ink/ink89.xml"/><Relationship Id="rId10" Type="http://schemas.openxmlformats.org/officeDocument/2006/relationships/image" Target="../media/image10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.xml"/><Relationship Id="rId4" Type="http://schemas.openxmlformats.org/officeDocument/2006/relationships/image" Target="../media/image106.emf"/><Relationship Id="rId5" Type="http://schemas.openxmlformats.org/officeDocument/2006/relationships/customXml" Target="../ink/ink92.xml"/><Relationship Id="rId6" Type="http://schemas.openxmlformats.org/officeDocument/2006/relationships/image" Target="../media/image107.emf"/><Relationship Id="rId7" Type="http://schemas.openxmlformats.org/officeDocument/2006/relationships/customXml" Target="../ink/ink93.xml"/><Relationship Id="rId8" Type="http://schemas.openxmlformats.org/officeDocument/2006/relationships/image" Target="../media/image108.emf"/><Relationship Id="rId9" Type="http://schemas.openxmlformats.org/officeDocument/2006/relationships/customXml" Target="../ink/ink94.xml"/><Relationship Id="rId10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97.xml"/><Relationship Id="rId20" Type="http://schemas.openxmlformats.org/officeDocument/2006/relationships/image" Target="../media/image120.emf"/><Relationship Id="rId21" Type="http://schemas.openxmlformats.org/officeDocument/2006/relationships/customXml" Target="../ink/ink103.xml"/><Relationship Id="rId22" Type="http://schemas.openxmlformats.org/officeDocument/2006/relationships/image" Target="../media/image121.emf"/><Relationship Id="rId23" Type="http://schemas.openxmlformats.org/officeDocument/2006/relationships/customXml" Target="../ink/ink104.xml"/><Relationship Id="rId24" Type="http://schemas.openxmlformats.org/officeDocument/2006/relationships/image" Target="../media/image122.emf"/><Relationship Id="rId25" Type="http://schemas.openxmlformats.org/officeDocument/2006/relationships/customXml" Target="../ink/ink105.xml"/><Relationship Id="rId26" Type="http://schemas.openxmlformats.org/officeDocument/2006/relationships/image" Target="../media/image123.emf"/><Relationship Id="rId27" Type="http://schemas.openxmlformats.org/officeDocument/2006/relationships/customXml" Target="../ink/ink106.xml"/><Relationship Id="rId28" Type="http://schemas.openxmlformats.org/officeDocument/2006/relationships/image" Target="../media/image124.emf"/><Relationship Id="rId29" Type="http://schemas.openxmlformats.org/officeDocument/2006/relationships/customXml" Target="../ink/ink107.xml"/><Relationship Id="rId30" Type="http://schemas.openxmlformats.org/officeDocument/2006/relationships/image" Target="../media/image125.emf"/><Relationship Id="rId31" Type="http://schemas.openxmlformats.org/officeDocument/2006/relationships/customXml" Target="../ink/ink108.xml"/><Relationship Id="rId32" Type="http://schemas.openxmlformats.org/officeDocument/2006/relationships/image" Target="../media/image126.emf"/><Relationship Id="rId10" Type="http://schemas.openxmlformats.org/officeDocument/2006/relationships/image" Target="../media/image115.emf"/><Relationship Id="rId11" Type="http://schemas.openxmlformats.org/officeDocument/2006/relationships/customXml" Target="../ink/ink98.xml"/><Relationship Id="rId12" Type="http://schemas.openxmlformats.org/officeDocument/2006/relationships/image" Target="../media/image116.emf"/><Relationship Id="rId13" Type="http://schemas.openxmlformats.org/officeDocument/2006/relationships/customXml" Target="../ink/ink99.xml"/><Relationship Id="rId14" Type="http://schemas.openxmlformats.org/officeDocument/2006/relationships/image" Target="../media/image117.emf"/><Relationship Id="rId15" Type="http://schemas.openxmlformats.org/officeDocument/2006/relationships/customXml" Target="../ink/ink100.xml"/><Relationship Id="rId16" Type="http://schemas.openxmlformats.org/officeDocument/2006/relationships/image" Target="../media/image118.emf"/><Relationship Id="rId17" Type="http://schemas.openxmlformats.org/officeDocument/2006/relationships/customXml" Target="../ink/ink101.xml"/><Relationship Id="rId18" Type="http://schemas.openxmlformats.org/officeDocument/2006/relationships/image" Target="../media/image119.emf"/><Relationship Id="rId19" Type="http://schemas.openxmlformats.org/officeDocument/2006/relationships/customXml" Target="../ink/ink10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customXml" Target="../ink/ink95.xml"/><Relationship Id="rId6" Type="http://schemas.openxmlformats.org/officeDocument/2006/relationships/image" Target="../media/image113.emf"/><Relationship Id="rId7" Type="http://schemas.openxmlformats.org/officeDocument/2006/relationships/customXml" Target="../ink/ink96.xml"/><Relationship Id="rId8" Type="http://schemas.openxmlformats.org/officeDocument/2006/relationships/image" Target="../media/image11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9.xml"/><Relationship Id="rId4" Type="http://schemas.openxmlformats.org/officeDocument/2006/relationships/image" Target="../media/image128.emf"/><Relationship Id="rId5" Type="http://schemas.openxmlformats.org/officeDocument/2006/relationships/customXml" Target="../ink/ink110.xml"/><Relationship Id="rId6" Type="http://schemas.openxmlformats.org/officeDocument/2006/relationships/image" Target="../media/image129.emf"/><Relationship Id="rId7" Type="http://schemas.openxmlformats.org/officeDocument/2006/relationships/customXml" Target="../ink/ink111.xml"/><Relationship Id="rId8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16.xml"/><Relationship Id="rId12" Type="http://schemas.openxmlformats.org/officeDocument/2006/relationships/image" Target="../media/image136.emf"/><Relationship Id="rId13" Type="http://schemas.openxmlformats.org/officeDocument/2006/relationships/customXml" Target="../ink/ink117.xml"/><Relationship Id="rId14" Type="http://schemas.openxmlformats.org/officeDocument/2006/relationships/image" Target="../media/image137.emf"/><Relationship Id="rId15" Type="http://schemas.openxmlformats.org/officeDocument/2006/relationships/customXml" Target="../ink/ink118.xml"/><Relationship Id="rId16" Type="http://schemas.openxmlformats.org/officeDocument/2006/relationships/image" Target="../media/image138.emf"/><Relationship Id="rId17" Type="http://schemas.openxmlformats.org/officeDocument/2006/relationships/customXml" Target="../ink/ink119.xml"/><Relationship Id="rId18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customXml" Target="../ink/ink112.xml"/><Relationship Id="rId4" Type="http://schemas.openxmlformats.org/officeDocument/2006/relationships/image" Target="../media/image132.emf"/><Relationship Id="rId5" Type="http://schemas.openxmlformats.org/officeDocument/2006/relationships/customXml" Target="../ink/ink113.xml"/><Relationship Id="rId6" Type="http://schemas.openxmlformats.org/officeDocument/2006/relationships/image" Target="../media/image133.emf"/><Relationship Id="rId7" Type="http://schemas.openxmlformats.org/officeDocument/2006/relationships/customXml" Target="../ink/ink114.xml"/><Relationship Id="rId8" Type="http://schemas.openxmlformats.org/officeDocument/2006/relationships/image" Target="../media/image134.emf"/><Relationship Id="rId9" Type="http://schemas.openxmlformats.org/officeDocument/2006/relationships/customXml" Target="../ink/ink115.xml"/><Relationship Id="rId10" Type="http://schemas.openxmlformats.org/officeDocument/2006/relationships/image" Target="../media/image13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customXml" Target="../ink/ink120.xml"/><Relationship Id="rId5" Type="http://schemas.openxmlformats.org/officeDocument/2006/relationships/image" Target="../media/image142.emf"/><Relationship Id="rId6" Type="http://schemas.openxmlformats.org/officeDocument/2006/relationships/customXml" Target="../ink/ink121.xml"/><Relationship Id="rId7" Type="http://schemas.openxmlformats.org/officeDocument/2006/relationships/image" Target="../media/image143.emf"/><Relationship Id="rId8" Type="http://schemas.openxmlformats.org/officeDocument/2006/relationships/customXml" Target="../ink/ink122.xml"/><Relationship Id="rId9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3.xml"/><Relationship Id="rId4" Type="http://schemas.openxmlformats.org/officeDocument/2006/relationships/image" Target="../media/image146.emf"/><Relationship Id="rId5" Type="http://schemas.openxmlformats.org/officeDocument/2006/relationships/customXml" Target="../ink/ink124.xml"/><Relationship Id="rId6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5.xml"/><Relationship Id="rId4" Type="http://schemas.openxmlformats.org/officeDocument/2006/relationships/image" Target="../media/image149.emf"/><Relationship Id="rId5" Type="http://schemas.openxmlformats.org/officeDocument/2006/relationships/customXml" Target="../ink/ink126.xml"/><Relationship Id="rId6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202.emf"/><Relationship Id="rId102" Type="http://schemas.openxmlformats.org/officeDocument/2006/relationships/customXml" Target="../ink/ink175.xml"/><Relationship Id="rId103" Type="http://schemas.openxmlformats.org/officeDocument/2006/relationships/image" Target="../media/image203.emf"/><Relationship Id="rId104" Type="http://schemas.openxmlformats.org/officeDocument/2006/relationships/customXml" Target="../ink/ink176.xml"/><Relationship Id="rId105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customXml" Target="../ink/ink127.xml"/><Relationship Id="rId7" Type="http://schemas.openxmlformats.org/officeDocument/2006/relationships/image" Target="../media/image155.emf"/><Relationship Id="rId8" Type="http://schemas.openxmlformats.org/officeDocument/2006/relationships/customXml" Target="../ink/ink128.xml"/><Relationship Id="rId9" Type="http://schemas.openxmlformats.org/officeDocument/2006/relationships/image" Target="../media/image156.emf"/><Relationship Id="rId10" Type="http://schemas.openxmlformats.org/officeDocument/2006/relationships/customXml" Target="../ink/ink129.xml"/><Relationship Id="rId11" Type="http://schemas.openxmlformats.org/officeDocument/2006/relationships/image" Target="../media/image157.emf"/><Relationship Id="rId12" Type="http://schemas.openxmlformats.org/officeDocument/2006/relationships/customXml" Target="../ink/ink130.xml"/><Relationship Id="rId13" Type="http://schemas.openxmlformats.org/officeDocument/2006/relationships/image" Target="../media/image158.emf"/><Relationship Id="rId14" Type="http://schemas.openxmlformats.org/officeDocument/2006/relationships/customXml" Target="../ink/ink131.xml"/><Relationship Id="rId15" Type="http://schemas.openxmlformats.org/officeDocument/2006/relationships/image" Target="../media/image159.emf"/><Relationship Id="rId16" Type="http://schemas.openxmlformats.org/officeDocument/2006/relationships/customXml" Target="../ink/ink132.xml"/><Relationship Id="rId17" Type="http://schemas.openxmlformats.org/officeDocument/2006/relationships/image" Target="../media/image160.emf"/><Relationship Id="rId18" Type="http://schemas.openxmlformats.org/officeDocument/2006/relationships/customXml" Target="../ink/ink133.xml"/><Relationship Id="rId19" Type="http://schemas.openxmlformats.org/officeDocument/2006/relationships/image" Target="../media/image161.emf"/><Relationship Id="rId30" Type="http://schemas.openxmlformats.org/officeDocument/2006/relationships/customXml" Target="../ink/ink139.xml"/><Relationship Id="rId31" Type="http://schemas.openxmlformats.org/officeDocument/2006/relationships/image" Target="../media/image167.emf"/><Relationship Id="rId32" Type="http://schemas.openxmlformats.org/officeDocument/2006/relationships/customXml" Target="../ink/ink140.xml"/><Relationship Id="rId33" Type="http://schemas.openxmlformats.org/officeDocument/2006/relationships/image" Target="../media/image168.emf"/><Relationship Id="rId34" Type="http://schemas.openxmlformats.org/officeDocument/2006/relationships/customXml" Target="../ink/ink141.xml"/><Relationship Id="rId35" Type="http://schemas.openxmlformats.org/officeDocument/2006/relationships/image" Target="../media/image169.emf"/><Relationship Id="rId36" Type="http://schemas.openxmlformats.org/officeDocument/2006/relationships/customXml" Target="../ink/ink142.xml"/><Relationship Id="rId37" Type="http://schemas.openxmlformats.org/officeDocument/2006/relationships/image" Target="../media/image170.emf"/><Relationship Id="rId38" Type="http://schemas.openxmlformats.org/officeDocument/2006/relationships/customXml" Target="../ink/ink143.xml"/><Relationship Id="rId39" Type="http://schemas.openxmlformats.org/officeDocument/2006/relationships/image" Target="../media/image171.emf"/><Relationship Id="rId50" Type="http://schemas.openxmlformats.org/officeDocument/2006/relationships/customXml" Target="../ink/ink149.xml"/><Relationship Id="rId51" Type="http://schemas.openxmlformats.org/officeDocument/2006/relationships/image" Target="../media/image177.emf"/><Relationship Id="rId52" Type="http://schemas.openxmlformats.org/officeDocument/2006/relationships/customXml" Target="../ink/ink150.xml"/><Relationship Id="rId53" Type="http://schemas.openxmlformats.org/officeDocument/2006/relationships/image" Target="../media/image178.emf"/><Relationship Id="rId54" Type="http://schemas.openxmlformats.org/officeDocument/2006/relationships/customXml" Target="../ink/ink151.xml"/><Relationship Id="rId55" Type="http://schemas.openxmlformats.org/officeDocument/2006/relationships/image" Target="../media/image179.emf"/><Relationship Id="rId56" Type="http://schemas.openxmlformats.org/officeDocument/2006/relationships/customXml" Target="../ink/ink152.xml"/><Relationship Id="rId57" Type="http://schemas.openxmlformats.org/officeDocument/2006/relationships/image" Target="../media/image180.emf"/><Relationship Id="rId58" Type="http://schemas.openxmlformats.org/officeDocument/2006/relationships/customXml" Target="../ink/ink153.xml"/><Relationship Id="rId59" Type="http://schemas.openxmlformats.org/officeDocument/2006/relationships/image" Target="../media/image181.emf"/><Relationship Id="rId70" Type="http://schemas.openxmlformats.org/officeDocument/2006/relationships/customXml" Target="../ink/ink159.xml"/><Relationship Id="rId71" Type="http://schemas.openxmlformats.org/officeDocument/2006/relationships/image" Target="../media/image187.emf"/><Relationship Id="rId72" Type="http://schemas.openxmlformats.org/officeDocument/2006/relationships/customXml" Target="../ink/ink160.xml"/><Relationship Id="rId73" Type="http://schemas.openxmlformats.org/officeDocument/2006/relationships/image" Target="../media/image188.emf"/><Relationship Id="rId74" Type="http://schemas.openxmlformats.org/officeDocument/2006/relationships/customXml" Target="../ink/ink161.xml"/><Relationship Id="rId75" Type="http://schemas.openxmlformats.org/officeDocument/2006/relationships/image" Target="../media/image189.emf"/><Relationship Id="rId76" Type="http://schemas.openxmlformats.org/officeDocument/2006/relationships/customXml" Target="../ink/ink162.xml"/><Relationship Id="rId77" Type="http://schemas.openxmlformats.org/officeDocument/2006/relationships/image" Target="../media/image190.emf"/><Relationship Id="rId78" Type="http://schemas.openxmlformats.org/officeDocument/2006/relationships/customXml" Target="../ink/ink163.xml"/><Relationship Id="rId79" Type="http://schemas.openxmlformats.org/officeDocument/2006/relationships/image" Target="../media/image191.emf"/><Relationship Id="rId90" Type="http://schemas.openxmlformats.org/officeDocument/2006/relationships/customXml" Target="../ink/ink169.xml"/><Relationship Id="rId91" Type="http://schemas.openxmlformats.org/officeDocument/2006/relationships/image" Target="../media/image197.emf"/><Relationship Id="rId92" Type="http://schemas.openxmlformats.org/officeDocument/2006/relationships/customXml" Target="../ink/ink170.xml"/><Relationship Id="rId93" Type="http://schemas.openxmlformats.org/officeDocument/2006/relationships/image" Target="../media/image198.emf"/><Relationship Id="rId94" Type="http://schemas.openxmlformats.org/officeDocument/2006/relationships/customXml" Target="../ink/ink171.xml"/><Relationship Id="rId95" Type="http://schemas.openxmlformats.org/officeDocument/2006/relationships/image" Target="../media/image199.emf"/><Relationship Id="rId96" Type="http://schemas.openxmlformats.org/officeDocument/2006/relationships/customXml" Target="../ink/ink172.xml"/><Relationship Id="rId97" Type="http://schemas.openxmlformats.org/officeDocument/2006/relationships/image" Target="../media/image200.emf"/><Relationship Id="rId98" Type="http://schemas.openxmlformats.org/officeDocument/2006/relationships/customXml" Target="../ink/ink173.xml"/><Relationship Id="rId99" Type="http://schemas.openxmlformats.org/officeDocument/2006/relationships/image" Target="../media/image201.emf"/><Relationship Id="rId20" Type="http://schemas.openxmlformats.org/officeDocument/2006/relationships/customXml" Target="../ink/ink134.xml"/><Relationship Id="rId21" Type="http://schemas.openxmlformats.org/officeDocument/2006/relationships/image" Target="../media/image162.emf"/><Relationship Id="rId22" Type="http://schemas.openxmlformats.org/officeDocument/2006/relationships/customXml" Target="../ink/ink135.xml"/><Relationship Id="rId23" Type="http://schemas.openxmlformats.org/officeDocument/2006/relationships/image" Target="../media/image163.emf"/><Relationship Id="rId24" Type="http://schemas.openxmlformats.org/officeDocument/2006/relationships/customXml" Target="../ink/ink136.xml"/><Relationship Id="rId25" Type="http://schemas.openxmlformats.org/officeDocument/2006/relationships/image" Target="../media/image164.emf"/><Relationship Id="rId26" Type="http://schemas.openxmlformats.org/officeDocument/2006/relationships/customXml" Target="../ink/ink137.xml"/><Relationship Id="rId27" Type="http://schemas.openxmlformats.org/officeDocument/2006/relationships/image" Target="../media/image165.emf"/><Relationship Id="rId28" Type="http://schemas.openxmlformats.org/officeDocument/2006/relationships/customXml" Target="../ink/ink138.xml"/><Relationship Id="rId29" Type="http://schemas.openxmlformats.org/officeDocument/2006/relationships/image" Target="../media/image166.emf"/><Relationship Id="rId40" Type="http://schemas.openxmlformats.org/officeDocument/2006/relationships/customXml" Target="../ink/ink144.xml"/><Relationship Id="rId41" Type="http://schemas.openxmlformats.org/officeDocument/2006/relationships/image" Target="../media/image172.emf"/><Relationship Id="rId42" Type="http://schemas.openxmlformats.org/officeDocument/2006/relationships/customXml" Target="../ink/ink145.xml"/><Relationship Id="rId43" Type="http://schemas.openxmlformats.org/officeDocument/2006/relationships/image" Target="../media/image173.emf"/><Relationship Id="rId44" Type="http://schemas.openxmlformats.org/officeDocument/2006/relationships/customXml" Target="../ink/ink146.xml"/><Relationship Id="rId45" Type="http://schemas.openxmlformats.org/officeDocument/2006/relationships/image" Target="../media/image174.emf"/><Relationship Id="rId46" Type="http://schemas.openxmlformats.org/officeDocument/2006/relationships/customXml" Target="../ink/ink147.xml"/><Relationship Id="rId47" Type="http://schemas.openxmlformats.org/officeDocument/2006/relationships/image" Target="../media/image175.emf"/><Relationship Id="rId48" Type="http://schemas.openxmlformats.org/officeDocument/2006/relationships/customXml" Target="../ink/ink148.xml"/><Relationship Id="rId49" Type="http://schemas.openxmlformats.org/officeDocument/2006/relationships/image" Target="../media/image176.emf"/><Relationship Id="rId60" Type="http://schemas.openxmlformats.org/officeDocument/2006/relationships/customXml" Target="../ink/ink154.xml"/><Relationship Id="rId61" Type="http://schemas.openxmlformats.org/officeDocument/2006/relationships/image" Target="../media/image182.emf"/><Relationship Id="rId62" Type="http://schemas.openxmlformats.org/officeDocument/2006/relationships/customXml" Target="../ink/ink155.xml"/><Relationship Id="rId63" Type="http://schemas.openxmlformats.org/officeDocument/2006/relationships/image" Target="../media/image183.emf"/><Relationship Id="rId64" Type="http://schemas.openxmlformats.org/officeDocument/2006/relationships/customXml" Target="../ink/ink156.xml"/><Relationship Id="rId65" Type="http://schemas.openxmlformats.org/officeDocument/2006/relationships/image" Target="../media/image184.emf"/><Relationship Id="rId66" Type="http://schemas.openxmlformats.org/officeDocument/2006/relationships/customXml" Target="../ink/ink157.xml"/><Relationship Id="rId67" Type="http://schemas.openxmlformats.org/officeDocument/2006/relationships/image" Target="../media/image185.emf"/><Relationship Id="rId68" Type="http://schemas.openxmlformats.org/officeDocument/2006/relationships/customXml" Target="../ink/ink158.xml"/><Relationship Id="rId69" Type="http://schemas.openxmlformats.org/officeDocument/2006/relationships/image" Target="../media/image186.emf"/><Relationship Id="rId100" Type="http://schemas.openxmlformats.org/officeDocument/2006/relationships/customXml" Target="../ink/ink174.xml"/><Relationship Id="rId80" Type="http://schemas.openxmlformats.org/officeDocument/2006/relationships/customXml" Target="../ink/ink164.xml"/><Relationship Id="rId81" Type="http://schemas.openxmlformats.org/officeDocument/2006/relationships/image" Target="../media/image192.emf"/><Relationship Id="rId82" Type="http://schemas.openxmlformats.org/officeDocument/2006/relationships/customXml" Target="../ink/ink165.xml"/><Relationship Id="rId83" Type="http://schemas.openxmlformats.org/officeDocument/2006/relationships/image" Target="../media/image193.emf"/><Relationship Id="rId84" Type="http://schemas.openxmlformats.org/officeDocument/2006/relationships/customXml" Target="../ink/ink166.xml"/><Relationship Id="rId85" Type="http://schemas.openxmlformats.org/officeDocument/2006/relationships/image" Target="../media/image194.emf"/><Relationship Id="rId86" Type="http://schemas.openxmlformats.org/officeDocument/2006/relationships/customXml" Target="../ink/ink167.xml"/><Relationship Id="rId87" Type="http://schemas.openxmlformats.org/officeDocument/2006/relationships/image" Target="../media/image195.emf"/><Relationship Id="rId88" Type="http://schemas.openxmlformats.org/officeDocument/2006/relationships/customXml" Target="../ink/ink168.xml"/><Relationship Id="rId89" Type="http://schemas.openxmlformats.org/officeDocument/2006/relationships/image" Target="../media/image196.emf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80.xml"/><Relationship Id="rId12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customXml" Target="../ink/ink177.xml"/><Relationship Id="rId6" Type="http://schemas.openxmlformats.org/officeDocument/2006/relationships/image" Target="../media/image208.emf"/><Relationship Id="rId7" Type="http://schemas.openxmlformats.org/officeDocument/2006/relationships/customXml" Target="../ink/ink178.xml"/><Relationship Id="rId8" Type="http://schemas.openxmlformats.org/officeDocument/2006/relationships/image" Target="../media/image209.emf"/><Relationship Id="rId9" Type="http://schemas.openxmlformats.org/officeDocument/2006/relationships/customXml" Target="../ink/ink179.xml"/><Relationship Id="rId10" Type="http://schemas.openxmlformats.org/officeDocument/2006/relationships/image" Target="../media/image2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10" Type="http://schemas.openxmlformats.org/officeDocument/2006/relationships/image" Target="../media/image46.emf"/><Relationship Id="rId8" Type="http://schemas.openxmlformats.org/officeDocument/2006/relationships/image" Target="../media/image45.emf"/><Relationship Id="rId9" Type="http://schemas.openxmlformats.org/officeDocument/2006/relationships/customXml" Target="../ink/ink2.xml"/><Relationship Id="rId11" Type="http://schemas.openxmlformats.org/officeDocument/2006/relationships/customXml" Target="../ink/ink3.xml"/><Relationship Id="rId12" Type="http://schemas.openxmlformats.org/officeDocument/2006/relationships/image" Target="../media/image2.emf"/><Relationship Id="rId13" Type="http://schemas.openxmlformats.org/officeDocument/2006/relationships/customXml" Target="../ink/ink4.xml"/><Relationship Id="rId1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47.emf"/><Relationship Id="rId5" Type="http://schemas.openxmlformats.org/officeDocument/2006/relationships/customXml" Target="../ink/ink6.xml"/><Relationship Id="rId6" Type="http://schemas.openxmlformats.org/officeDocument/2006/relationships/image" Target="../media/image48.emf"/><Relationship Id="rId7" Type="http://schemas.openxmlformats.org/officeDocument/2006/relationships/customXml" Target="../ink/ink7.xml"/><Relationship Id="rId8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49.emf"/><Relationship Id="rId5" Type="http://schemas.openxmlformats.org/officeDocument/2006/relationships/customXml" Target="../ink/ink9.xml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52.emf"/><Relationship Id="rId5" Type="http://schemas.openxmlformats.org/officeDocument/2006/relationships/customXml" Target="../ink/ink12.xml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 smtClean="0"/>
              <a:t>崩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渲染还原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0910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2" y="1171575"/>
            <a:ext cx="8715375" cy="4514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墨迹 24"/>
              <p14:cNvContentPartPr/>
              <p14:nvPr/>
            </p14:nvContentPartPr>
            <p14:xfrm>
              <a:off x="1607535" y="1798140"/>
              <a:ext cx="144000" cy="1460880"/>
            </p14:xfrm>
          </p:contentPart>
        </mc:Choice>
        <mc:Fallback xmlns="">
          <p:pic>
            <p:nvPicPr>
              <p:cNvPr id="25" name="墨迹 2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455" y="1790940"/>
                <a:ext cx="163440" cy="14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0" name="墨迹 69"/>
              <p14:cNvContentPartPr/>
              <p14:nvPr/>
            </p14:nvContentPartPr>
            <p14:xfrm>
              <a:off x="1842255" y="2374860"/>
              <a:ext cx="1388160" cy="66240"/>
            </p14:xfrm>
          </p:contentPart>
        </mc:Choice>
        <mc:Fallback xmlns="">
          <p:pic>
            <p:nvPicPr>
              <p:cNvPr id="70" name="墨迹 6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3615" y="2364780"/>
                <a:ext cx="14018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墨迹 71"/>
              <p14:cNvContentPartPr/>
              <p14:nvPr/>
            </p14:nvContentPartPr>
            <p14:xfrm>
              <a:off x="1794735" y="3579420"/>
              <a:ext cx="1600200" cy="45720"/>
            </p14:xfrm>
          </p:contentPart>
        </mc:Choice>
        <mc:Fallback xmlns="">
          <p:pic>
            <p:nvPicPr>
              <p:cNvPr id="72" name="墨迹 7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5015" y="3569700"/>
                <a:ext cx="1612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4" name="墨迹 73"/>
              <p14:cNvContentPartPr/>
              <p14:nvPr/>
            </p14:nvContentPartPr>
            <p14:xfrm>
              <a:off x="1784295" y="3358380"/>
              <a:ext cx="1686960" cy="56880"/>
            </p14:xfrm>
          </p:contentPart>
        </mc:Choice>
        <mc:Fallback xmlns="">
          <p:pic>
            <p:nvPicPr>
              <p:cNvPr id="74" name="墨迹 7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75295" y="3349380"/>
                <a:ext cx="17013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6" name="墨迹 75"/>
              <p14:cNvContentPartPr/>
              <p14:nvPr/>
            </p14:nvContentPartPr>
            <p14:xfrm>
              <a:off x="1805175" y="1974540"/>
              <a:ext cx="2091600" cy="94680"/>
            </p14:xfrm>
          </p:contentPart>
        </mc:Choice>
        <mc:Fallback xmlns="">
          <p:pic>
            <p:nvPicPr>
              <p:cNvPr id="76" name="墨迹 7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96175" y="1964820"/>
                <a:ext cx="21045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6" name="墨迹 45"/>
              <p14:cNvContentPartPr/>
              <p14:nvPr/>
            </p14:nvContentPartPr>
            <p14:xfrm>
              <a:off x="1879230" y="110100"/>
              <a:ext cx="3679200" cy="1029240"/>
            </p14:xfrm>
          </p:contentPart>
        </mc:Choice>
        <mc:Fallback xmlns="">
          <p:pic>
            <p:nvPicPr>
              <p:cNvPr id="46" name="墨迹 4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68790" y="98220"/>
                <a:ext cx="369252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9" name="墨迹 178"/>
              <p14:cNvContentPartPr/>
              <p14:nvPr/>
            </p14:nvContentPartPr>
            <p14:xfrm>
              <a:off x="4141470" y="676380"/>
              <a:ext cx="23040" cy="29520"/>
            </p14:xfrm>
          </p:contentPart>
        </mc:Choice>
        <mc:Fallback xmlns="">
          <p:pic>
            <p:nvPicPr>
              <p:cNvPr id="179" name="墨迹 17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30310" y="665220"/>
                <a:ext cx="43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0" name="墨迹 179"/>
              <p14:cNvContentPartPr/>
              <p14:nvPr/>
            </p14:nvContentPartPr>
            <p14:xfrm>
              <a:off x="4053990" y="796260"/>
              <a:ext cx="180360" cy="173160"/>
            </p14:xfrm>
          </p:contentPart>
        </mc:Choice>
        <mc:Fallback xmlns="">
          <p:pic>
            <p:nvPicPr>
              <p:cNvPr id="180" name="墨迹 17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44630" y="786180"/>
                <a:ext cx="1998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1" name="墨迹 180"/>
              <p14:cNvContentPartPr/>
              <p14:nvPr/>
            </p14:nvContentPartPr>
            <p14:xfrm>
              <a:off x="4138950" y="849540"/>
              <a:ext cx="184680" cy="104040"/>
            </p14:xfrm>
          </p:contentPart>
        </mc:Choice>
        <mc:Fallback xmlns="">
          <p:pic>
            <p:nvPicPr>
              <p:cNvPr id="181" name="墨迹 18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27790" y="838380"/>
                <a:ext cx="1987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2" name="墨迹 181"/>
              <p14:cNvContentPartPr/>
              <p14:nvPr/>
            </p14:nvContentPartPr>
            <p14:xfrm>
              <a:off x="4331190" y="736500"/>
              <a:ext cx="38880" cy="192600"/>
            </p14:xfrm>
          </p:contentPart>
        </mc:Choice>
        <mc:Fallback xmlns="">
          <p:pic>
            <p:nvPicPr>
              <p:cNvPr id="182" name="墨迹 18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19670" y="728940"/>
                <a:ext cx="601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3" name="墨迹 182"/>
              <p14:cNvContentPartPr/>
              <p14:nvPr/>
            </p14:nvContentPartPr>
            <p14:xfrm>
              <a:off x="4389150" y="847740"/>
              <a:ext cx="24120" cy="123120"/>
            </p14:xfrm>
          </p:contentPart>
        </mc:Choice>
        <mc:Fallback xmlns="">
          <p:pic>
            <p:nvPicPr>
              <p:cNvPr id="183" name="墨迹 18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79430" y="838380"/>
                <a:ext cx="39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4" name="墨迹 183"/>
              <p14:cNvContentPartPr/>
              <p14:nvPr/>
            </p14:nvContentPartPr>
            <p14:xfrm>
              <a:off x="4417230" y="750180"/>
              <a:ext cx="26640" cy="83160"/>
            </p14:xfrm>
          </p:contentPart>
        </mc:Choice>
        <mc:Fallback xmlns="">
          <p:pic>
            <p:nvPicPr>
              <p:cNvPr id="184" name="墨迹 18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07150" y="740100"/>
                <a:ext cx="421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5" name="墨迹 184"/>
              <p14:cNvContentPartPr/>
              <p14:nvPr/>
            </p14:nvContentPartPr>
            <p14:xfrm>
              <a:off x="4478430" y="762420"/>
              <a:ext cx="64800" cy="51480"/>
            </p14:xfrm>
          </p:contentPart>
        </mc:Choice>
        <mc:Fallback xmlns="">
          <p:pic>
            <p:nvPicPr>
              <p:cNvPr id="185" name="墨迹 18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470870" y="753420"/>
                <a:ext cx="810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6" name="墨迹 185"/>
              <p14:cNvContentPartPr/>
              <p14:nvPr/>
            </p14:nvContentPartPr>
            <p14:xfrm>
              <a:off x="4433430" y="841980"/>
              <a:ext cx="117720" cy="18360"/>
            </p14:xfrm>
          </p:contentPart>
        </mc:Choice>
        <mc:Fallback xmlns="">
          <p:pic>
            <p:nvPicPr>
              <p:cNvPr id="186" name="墨迹 18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22990" y="838740"/>
                <a:ext cx="1328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7" name="墨迹 186"/>
              <p14:cNvContentPartPr/>
              <p14:nvPr/>
            </p14:nvContentPartPr>
            <p14:xfrm>
              <a:off x="4482390" y="661980"/>
              <a:ext cx="65160" cy="338400"/>
            </p14:xfrm>
          </p:contentPart>
        </mc:Choice>
        <mc:Fallback xmlns="">
          <p:pic>
            <p:nvPicPr>
              <p:cNvPr id="187" name="墨迹 18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72310" y="651900"/>
                <a:ext cx="781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4" name="墨迹 243"/>
              <p14:cNvContentPartPr/>
              <p14:nvPr/>
            </p14:nvContentPartPr>
            <p14:xfrm>
              <a:off x="4665990" y="588180"/>
              <a:ext cx="603360" cy="426240"/>
            </p14:xfrm>
          </p:contentPart>
        </mc:Choice>
        <mc:Fallback xmlns="">
          <p:pic>
            <p:nvPicPr>
              <p:cNvPr id="244" name="墨迹 24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56990" y="579900"/>
                <a:ext cx="62496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5" name="墨迹 244"/>
              <p14:cNvContentPartPr/>
              <p14:nvPr/>
            </p14:nvContentPartPr>
            <p14:xfrm>
              <a:off x="5629350" y="1122060"/>
              <a:ext cx="2080440" cy="1413360"/>
            </p14:xfrm>
          </p:contentPart>
        </mc:Choice>
        <mc:Fallback xmlns="">
          <p:pic>
            <p:nvPicPr>
              <p:cNvPr id="245" name="墨迹 24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23950" y="1111260"/>
                <a:ext cx="2095200" cy="14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729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2609850"/>
            <a:ext cx="7800975" cy="163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5" name="墨迹 154"/>
              <p14:cNvContentPartPr/>
              <p14:nvPr/>
            </p14:nvContentPartPr>
            <p14:xfrm>
              <a:off x="1887975" y="3557460"/>
              <a:ext cx="417960" cy="428760"/>
            </p14:xfrm>
          </p:contentPart>
        </mc:Choice>
        <mc:Fallback xmlns="">
          <p:pic>
            <p:nvPicPr>
              <p:cNvPr id="155" name="墨迹 15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9375" y="3546660"/>
                <a:ext cx="2593800" cy="12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墨迹 30"/>
              <p14:cNvContentPartPr/>
              <p14:nvPr/>
            </p14:nvContentPartPr>
            <p14:xfrm>
              <a:off x="1665030" y="4143900"/>
              <a:ext cx="4554360" cy="530280"/>
            </p14:xfrm>
          </p:contentPart>
        </mc:Choice>
        <mc:Fallback xmlns="">
          <p:pic>
            <p:nvPicPr>
              <p:cNvPr id="31" name="墨迹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5670" y="4133820"/>
                <a:ext cx="457236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/>
              <p14:cNvContentPartPr/>
              <p14:nvPr/>
            </p14:nvContentPartPr>
            <p14:xfrm>
              <a:off x="2871750" y="2563140"/>
              <a:ext cx="703080" cy="446760"/>
            </p14:xfrm>
          </p:contentPart>
        </mc:Choice>
        <mc:Fallback xmlns="">
          <p:pic>
            <p:nvPicPr>
              <p:cNvPr id="172" name="墨迹 17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62030" y="2552700"/>
                <a:ext cx="723240" cy="4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0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28575"/>
            <a:ext cx="12096750" cy="6800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墨迹 21"/>
              <p14:cNvContentPartPr/>
              <p14:nvPr/>
            </p14:nvContentPartPr>
            <p14:xfrm>
              <a:off x="1375695" y="628500"/>
              <a:ext cx="3640680" cy="1461960"/>
            </p14:xfrm>
          </p:contentPart>
        </mc:Choice>
        <mc:Fallback xmlns="">
          <p:pic>
            <p:nvPicPr>
              <p:cNvPr id="22" name="墨迹 2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135" y="620220"/>
                <a:ext cx="3659040" cy="147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70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04775"/>
            <a:ext cx="12001500" cy="6648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/>
              <p14:cNvContentPartPr/>
              <p14:nvPr/>
            </p14:nvContentPartPr>
            <p14:xfrm>
              <a:off x="2883273" y="1161916"/>
              <a:ext cx="2971080" cy="53280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5873" y="1149316"/>
                <a:ext cx="332784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2477550" y="1431660"/>
              <a:ext cx="369360" cy="28584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6750" y="1421220"/>
                <a:ext cx="386280" cy="3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4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71437"/>
            <a:ext cx="12030075" cy="6715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墨迹 15"/>
              <p14:cNvContentPartPr/>
              <p14:nvPr/>
            </p14:nvContentPartPr>
            <p14:xfrm>
              <a:off x="3373233" y="954916"/>
              <a:ext cx="406800" cy="114696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3513" y="946276"/>
                <a:ext cx="425880" cy="11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墨迹 22"/>
              <p14:cNvContentPartPr/>
              <p14:nvPr/>
            </p14:nvContentPartPr>
            <p14:xfrm>
              <a:off x="3660513" y="897676"/>
              <a:ext cx="179280" cy="174240"/>
            </p14:xfrm>
          </p:contentPart>
        </mc:Choice>
        <mc:Fallback xmlns="">
          <p:pic>
            <p:nvPicPr>
              <p:cNvPr id="23" name="墨迹 2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2233" y="890476"/>
                <a:ext cx="194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" name="墨迹 58"/>
              <p14:cNvContentPartPr/>
              <p14:nvPr/>
            </p14:nvContentPartPr>
            <p14:xfrm>
              <a:off x="4964073" y="2517676"/>
              <a:ext cx="0" cy="8280"/>
            </p14:xfrm>
          </p:contentPart>
        </mc:Choice>
        <mc:Fallback xmlns="">
          <p:pic>
            <p:nvPicPr>
              <p:cNvPr id="59" name="墨迹 5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9993" y="2090716"/>
                <a:ext cx="286740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/>
              <p14:cNvContentPartPr/>
              <p14:nvPr/>
            </p14:nvContentPartPr>
            <p14:xfrm>
              <a:off x="1837470" y="2181900"/>
              <a:ext cx="2515680" cy="56916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26310" y="2173625"/>
                <a:ext cx="2539440" cy="5806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055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590675"/>
            <a:ext cx="8496300" cy="3676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1757553" y="3359716"/>
              <a:ext cx="1449000" cy="3430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273" y="3351436"/>
                <a:ext cx="146844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/>
              <p14:cNvContentPartPr/>
              <p14:nvPr/>
            </p14:nvContentPartPr>
            <p14:xfrm>
              <a:off x="1592670" y="5141460"/>
              <a:ext cx="5509800" cy="74952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7550" y="5130300"/>
                <a:ext cx="552852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79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4" y="1181928"/>
            <a:ext cx="8467725" cy="1181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6" y="3343481"/>
            <a:ext cx="8724900" cy="2238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2233473" y="2228596"/>
              <a:ext cx="1798200" cy="19476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3393" y="2217436"/>
                <a:ext cx="1812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墨迹 7"/>
              <p14:cNvContentPartPr/>
              <p14:nvPr/>
            </p14:nvContentPartPr>
            <p14:xfrm>
              <a:off x="961593" y="3171436"/>
              <a:ext cx="840240" cy="42480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953" y="3162076"/>
                <a:ext cx="85176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墨迹 68"/>
              <p14:cNvContentPartPr/>
              <p14:nvPr/>
            </p14:nvContentPartPr>
            <p14:xfrm>
              <a:off x="2052753" y="5050996"/>
              <a:ext cx="0" cy="0"/>
            </p14:xfrm>
          </p:contentPart>
        </mc:Choice>
        <mc:Fallback xmlns="">
          <p:pic>
            <p:nvPicPr>
              <p:cNvPr id="69" name="墨迹 6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墨迹 22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3" name="墨迹 22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墨迹 97"/>
              <p14:cNvContentPartPr/>
              <p14:nvPr/>
            </p14:nvContentPartPr>
            <p14:xfrm>
              <a:off x="6135150" y="5361420"/>
              <a:ext cx="896760" cy="477000"/>
            </p14:xfrm>
          </p:contentPart>
        </mc:Choice>
        <mc:Fallback xmlns="">
          <p:pic>
            <p:nvPicPr>
              <p:cNvPr id="98" name="墨迹 9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3630" y="5349900"/>
                <a:ext cx="91908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墨迹 106"/>
              <p14:cNvContentPartPr/>
              <p14:nvPr/>
            </p14:nvContentPartPr>
            <p14:xfrm>
              <a:off x="8653710" y="5379420"/>
              <a:ext cx="862200" cy="411120"/>
            </p14:xfrm>
          </p:contentPart>
        </mc:Choice>
        <mc:Fallback xmlns="">
          <p:pic>
            <p:nvPicPr>
              <p:cNvPr id="107" name="墨迹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43630" y="5371860"/>
                <a:ext cx="87588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2" name="墨迹 111"/>
              <p14:cNvContentPartPr/>
              <p14:nvPr/>
            </p14:nvContentPartPr>
            <p14:xfrm>
              <a:off x="7792950" y="5420820"/>
              <a:ext cx="54720" cy="392400"/>
            </p14:xfrm>
          </p:contentPart>
        </mc:Choice>
        <mc:Fallback xmlns="">
          <p:pic>
            <p:nvPicPr>
              <p:cNvPr id="112" name="墨迹 1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81070" y="5409300"/>
                <a:ext cx="7452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墨迹 115"/>
              <p14:cNvContentPartPr/>
              <p14:nvPr/>
            </p14:nvContentPartPr>
            <p14:xfrm>
              <a:off x="6891870" y="5655900"/>
              <a:ext cx="1998360" cy="693360"/>
            </p14:xfrm>
          </p:contentPart>
        </mc:Choice>
        <mc:Fallback xmlns="">
          <p:pic>
            <p:nvPicPr>
              <p:cNvPr id="116" name="墨迹 1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81430" y="5650140"/>
                <a:ext cx="2012760" cy="7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83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33337"/>
            <a:ext cx="12001500" cy="6791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墨迹 35"/>
              <p14:cNvContentPartPr/>
              <p14:nvPr/>
            </p14:nvContentPartPr>
            <p14:xfrm>
              <a:off x="5644470" y="1382700"/>
              <a:ext cx="3009240" cy="841680"/>
            </p14:xfrm>
          </p:contentPart>
        </mc:Choice>
        <mc:Fallback xmlns="">
          <p:pic>
            <p:nvPicPr>
              <p:cNvPr id="36" name="墨迹 3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4030" y="1371540"/>
                <a:ext cx="3022920" cy="86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5" name="墨迹 84"/>
              <p14:cNvContentPartPr/>
              <p14:nvPr/>
            </p14:nvContentPartPr>
            <p14:xfrm>
              <a:off x="6337470" y="5149020"/>
              <a:ext cx="3547800" cy="1059120"/>
            </p14:xfrm>
          </p:contentPart>
        </mc:Choice>
        <mc:Fallback xmlns="">
          <p:pic>
            <p:nvPicPr>
              <p:cNvPr id="85" name="墨迹 8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7390" y="5138580"/>
                <a:ext cx="3567960" cy="10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18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87" y="2314575"/>
            <a:ext cx="8658225" cy="2228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墨迹 31"/>
              <p14:cNvContentPartPr/>
              <p14:nvPr/>
            </p14:nvContentPartPr>
            <p14:xfrm>
              <a:off x="5361150" y="2638020"/>
              <a:ext cx="702360" cy="942840"/>
            </p14:xfrm>
          </p:contentPart>
        </mc:Choice>
        <mc:Fallback xmlns="">
          <p:pic>
            <p:nvPicPr>
              <p:cNvPr id="32" name="墨迹 3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0350" y="2627580"/>
                <a:ext cx="717480" cy="9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墨迹 32"/>
              <p14:cNvContentPartPr/>
              <p14:nvPr/>
            </p14:nvContentPartPr>
            <p14:xfrm>
              <a:off x="5898990" y="1935300"/>
              <a:ext cx="564840" cy="804240"/>
            </p14:xfrm>
          </p:contentPart>
        </mc:Choice>
        <mc:Fallback xmlns="">
          <p:pic>
            <p:nvPicPr>
              <p:cNvPr id="33" name="墨迹 3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7830" y="1925220"/>
                <a:ext cx="585720" cy="8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墨迹 43"/>
              <p14:cNvContentPartPr/>
              <p14:nvPr/>
            </p14:nvContentPartPr>
            <p14:xfrm>
              <a:off x="6354750" y="1373340"/>
              <a:ext cx="1732320" cy="502920"/>
            </p14:xfrm>
          </p:contentPart>
        </mc:Choice>
        <mc:Fallback xmlns="">
          <p:pic>
            <p:nvPicPr>
              <p:cNvPr id="44" name="墨迹 4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3950" y="1363980"/>
                <a:ext cx="1752840" cy="5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57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87" y="804862"/>
            <a:ext cx="4924425" cy="5248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5425590" y="1768260"/>
              <a:ext cx="601560" cy="30456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5870" y="1757820"/>
                <a:ext cx="6217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墨迹 25"/>
              <p14:cNvContentPartPr/>
              <p14:nvPr/>
            </p14:nvContentPartPr>
            <p14:xfrm>
              <a:off x="365430" y="299460"/>
              <a:ext cx="1613520" cy="559800"/>
            </p14:xfrm>
          </p:contentPart>
        </mc:Choice>
        <mc:Fallback xmlns="">
          <p:pic>
            <p:nvPicPr>
              <p:cNvPr id="26" name="墨迹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470" y="287580"/>
                <a:ext cx="163188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墨迹 29"/>
              <p14:cNvContentPartPr/>
              <p14:nvPr/>
            </p14:nvContentPartPr>
            <p14:xfrm>
              <a:off x="8720310" y="1519500"/>
              <a:ext cx="2115000" cy="475920"/>
            </p14:xfrm>
          </p:contentPart>
        </mc:Choice>
        <mc:Fallback xmlns="">
          <p:pic>
            <p:nvPicPr>
              <p:cNvPr id="30" name="墨迹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11310" y="1510500"/>
                <a:ext cx="2132640" cy="4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23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ian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900" y="1042766"/>
            <a:ext cx="10198100" cy="501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9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28662"/>
            <a:ext cx="9525000" cy="5400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墨迹 35"/>
              <p14:cNvContentPartPr/>
              <p14:nvPr/>
            </p14:nvContentPartPr>
            <p14:xfrm>
              <a:off x="7078710" y="2247060"/>
              <a:ext cx="1869840" cy="1153440"/>
            </p14:xfrm>
          </p:contentPart>
        </mc:Choice>
        <mc:Fallback xmlns="">
          <p:pic>
            <p:nvPicPr>
              <p:cNvPr id="36" name="墨迹 3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67190" y="2236620"/>
                <a:ext cx="1890360" cy="11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98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1452562"/>
            <a:ext cx="4972050" cy="3952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13"/>
              <p14:cNvContentPartPr/>
              <p14:nvPr/>
            </p14:nvContentPartPr>
            <p14:xfrm>
              <a:off x="3189270" y="3474660"/>
              <a:ext cx="6288120" cy="157428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5670" y="3464940"/>
                <a:ext cx="6302880" cy="15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墨迹 25"/>
              <p14:cNvContentPartPr/>
              <p14:nvPr/>
            </p14:nvContentPartPr>
            <p14:xfrm>
              <a:off x="8762070" y="4589580"/>
              <a:ext cx="2607480" cy="748800"/>
            </p14:xfrm>
          </p:contentPart>
        </mc:Choice>
        <mc:Fallback xmlns="">
          <p:pic>
            <p:nvPicPr>
              <p:cNvPr id="26" name="墨迹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5230" y="4579140"/>
                <a:ext cx="2618280" cy="76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144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760"/>
            <a:ext cx="12192000" cy="27784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5" name="墨迹 114"/>
              <p14:cNvContentPartPr/>
              <p14:nvPr/>
            </p14:nvContentPartPr>
            <p14:xfrm>
              <a:off x="2359470" y="1246620"/>
              <a:ext cx="1408320" cy="458280"/>
            </p14:xfrm>
          </p:contentPart>
        </mc:Choice>
        <mc:Fallback xmlns="">
          <p:pic>
            <p:nvPicPr>
              <p:cNvPr id="115" name="墨迹 1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1550" y="1236540"/>
                <a:ext cx="1419480" cy="4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43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Snapdragon Profiler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08250" y="4089400"/>
            <a:ext cx="7175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/>
              <a:t>补充注意事项：</a:t>
            </a:r>
            <a:endParaRPr kumimoji="1" lang="en-US" altLang="zh-CN" b="1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该工具必须使用高通系列芯片的手机进行调试，请确认测试机机型。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遇到无法</a:t>
            </a:r>
            <a:r>
              <a:rPr kumimoji="1" lang="en-US" altLang="zh-CN" dirty="0" smtClean="0"/>
              <a:t>connect</a:t>
            </a:r>
            <a:r>
              <a:rPr kumimoji="1" lang="zh-CN" altLang="en-US" dirty="0" smtClean="0"/>
              <a:t>的情况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检查</a:t>
            </a:r>
            <a:r>
              <a:rPr kumimoji="1" lang="en-US" altLang="zh-CN" dirty="0" err="1" smtClean="0"/>
              <a:t>adb</a:t>
            </a:r>
            <a:r>
              <a:rPr kumimoji="1" lang="zh-CN" altLang="en-US" dirty="0" smtClean="0"/>
              <a:t>的配置路径是否正确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重连设备尝试，有时候会不太稳定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工作路径不要有中文，可能会引起奇怪的崩溃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5446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9" y="0"/>
            <a:ext cx="1079732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墨迹 11"/>
              <p14:cNvContentPartPr/>
              <p14:nvPr/>
            </p14:nvContentPartPr>
            <p14:xfrm>
              <a:off x="739110" y="691140"/>
              <a:ext cx="2892240" cy="63792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550" y="681780"/>
                <a:ext cx="291024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墨迹 33"/>
              <p14:cNvContentPartPr/>
              <p14:nvPr/>
            </p14:nvContentPartPr>
            <p14:xfrm>
              <a:off x="1566750" y="-14100"/>
              <a:ext cx="1379520" cy="310680"/>
            </p14:xfrm>
          </p:contentPart>
        </mc:Choice>
        <mc:Fallback xmlns="">
          <p:pic>
            <p:nvPicPr>
              <p:cNvPr id="34" name="墨迹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2430" y="-23820"/>
                <a:ext cx="13953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墨迹 37"/>
              <p14:cNvContentPartPr/>
              <p14:nvPr/>
            </p14:nvContentPartPr>
            <p14:xfrm>
              <a:off x="989310" y="139980"/>
              <a:ext cx="742320" cy="198360"/>
            </p14:xfrm>
          </p:contentPart>
        </mc:Choice>
        <mc:Fallback xmlns="">
          <p:pic>
            <p:nvPicPr>
              <p:cNvPr id="38" name="墨迹 3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9950" y="129900"/>
                <a:ext cx="759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墨迹 41"/>
              <p14:cNvContentPartPr/>
              <p14:nvPr/>
            </p14:nvContentPartPr>
            <p14:xfrm>
              <a:off x="3402030" y="1243380"/>
              <a:ext cx="333000" cy="249840"/>
            </p14:xfrm>
          </p:contentPart>
        </mc:Choice>
        <mc:Fallback xmlns="">
          <p:pic>
            <p:nvPicPr>
              <p:cNvPr id="42" name="墨迹 4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1590" y="1232220"/>
                <a:ext cx="3481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墨迹 43"/>
              <p14:cNvContentPartPr/>
              <p14:nvPr/>
            </p14:nvContentPartPr>
            <p14:xfrm>
              <a:off x="7170150" y="1390260"/>
              <a:ext cx="1341360" cy="652680"/>
            </p14:xfrm>
          </p:contentPart>
        </mc:Choice>
        <mc:Fallback xmlns="">
          <p:pic>
            <p:nvPicPr>
              <p:cNvPr id="44" name="墨迹 4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63310" y="1381620"/>
                <a:ext cx="1352160" cy="67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3" y="0"/>
            <a:ext cx="1068385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墨迹 19"/>
              <p14:cNvContentPartPr/>
              <p14:nvPr/>
            </p14:nvContentPartPr>
            <p14:xfrm>
              <a:off x="5886030" y="1610580"/>
              <a:ext cx="1940040" cy="1148760"/>
            </p14:xfrm>
          </p:contentPart>
        </mc:Choice>
        <mc:Fallback xmlns="">
          <p:pic>
            <p:nvPicPr>
              <p:cNvPr id="20" name="墨迹 1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5950" y="1601940"/>
                <a:ext cx="1962000" cy="11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墨迹 38"/>
              <p14:cNvContentPartPr/>
              <p14:nvPr/>
            </p14:nvContentPartPr>
            <p14:xfrm>
              <a:off x="3440190" y="473340"/>
              <a:ext cx="1096200" cy="522000"/>
            </p14:xfrm>
          </p:contentPart>
        </mc:Choice>
        <mc:Fallback xmlns="">
          <p:pic>
            <p:nvPicPr>
              <p:cNvPr id="39" name="墨迹 3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9390" y="461820"/>
                <a:ext cx="1117080" cy="5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2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0" y="361952"/>
            <a:ext cx="2447925" cy="3228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2552700" y="361951"/>
            <a:ext cx="7086600" cy="4086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9763125" y="361951"/>
            <a:ext cx="2305050" cy="3705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9763125" y="4219574"/>
            <a:ext cx="2305050" cy="2371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-1" y="3590925"/>
            <a:ext cx="2447925" cy="3000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2433637" y="4552949"/>
            <a:ext cx="7205663" cy="2120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6" name="墨迹 75"/>
              <p14:cNvContentPartPr/>
              <p14:nvPr/>
            </p14:nvContentPartPr>
            <p14:xfrm>
              <a:off x="3628830" y="1620300"/>
              <a:ext cx="0" cy="42840"/>
            </p14:xfrm>
          </p:contentPart>
        </mc:Choice>
        <mc:Fallback xmlns="">
          <p:pic>
            <p:nvPicPr>
              <p:cNvPr id="76" name="墨迹 7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3" name="墨迹 92"/>
              <p14:cNvContentPartPr/>
              <p14:nvPr/>
            </p14:nvContentPartPr>
            <p14:xfrm>
              <a:off x="2930430" y="1490700"/>
              <a:ext cx="2048040" cy="504000"/>
            </p14:xfrm>
          </p:contentPart>
        </mc:Choice>
        <mc:Fallback xmlns="">
          <p:pic>
            <p:nvPicPr>
              <p:cNvPr id="93" name="墨迹 9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0350" y="1480620"/>
                <a:ext cx="206748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6" name="墨迹 145"/>
              <p14:cNvContentPartPr/>
              <p14:nvPr/>
            </p14:nvContentPartPr>
            <p14:xfrm>
              <a:off x="9804630" y="2313660"/>
              <a:ext cx="1647000" cy="906120"/>
            </p14:xfrm>
          </p:contentPart>
        </mc:Choice>
        <mc:Fallback xmlns="">
          <p:pic>
            <p:nvPicPr>
              <p:cNvPr id="146" name="墨迹 14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91310" y="2301420"/>
                <a:ext cx="167256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9" name="墨迹 208"/>
              <p14:cNvContentPartPr/>
              <p14:nvPr/>
            </p14:nvContentPartPr>
            <p14:xfrm>
              <a:off x="9918390" y="4514340"/>
              <a:ext cx="1860480" cy="822240"/>
            </p14:xfrm>
          </p:contentPart>
        </mc:Choice>
        <mc:Fallback xmlns="">
          <p:pic>
            <p:nvPicPr>
              <p:cNvPr id="209" name="墨迹 20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10470" y="4503900"/>
                <a:ext cx="1876680" cy="8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4" name="墨迹 213"/>
              <p14:cNvContentPartPr/>
              <p14:nvPr/>
            </p14:nvContentPartPr>
            <p14:xfrm>
              <a:off x="5442150" y="5799540"/>
              <a:ext cx="2151720" cy="604080"/>
            </p14:xfrm>
          </p:contentPart>
        </mc:Choice>
        <mc:Fallback xmlns="">
          <p:pic>
            <p:nvPicPr>
              <p:cNvPr id="214" name="墨迹 2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30990" y="5789100"/>
                <a:ext cx="2170440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8" name="墨迹 237"/>
              <p14:cNvContentPartPr/>
              <p14:nvPr/>
            </p14:nvContentPartPr>
            <p14:xfrm>
              <a:off x="1179390" y="4281420"/>
              <a:ext cx="766080" cy="978840"/>
            </p14:xfrm>
          </p:contentPart>
        </mc:Choice>
        <mc:Fallback xmlns="">
          <p:pic>
            <p:nvPicPr>
              <p:cNvPr id="238" name="墨迹 23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67510" y="4270620"/>
                <a:ext cx="79164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3" name="墨迹 262"/>
              <p14:cNvContentPartPr/>
              <p14:nvPr/>
            </p14:nvContentPartPr>
            <p14:xfrm>
              <a:off x="181830" y="4463220"/>
              <a:ext cx="1193400" cy="531000"/>
            </p14:xfrm>
          </p:contentPart>
        </mc:Choice>
        <mc:Fallback xmlns="">
          <p:pic>
            <p:nvPicPr>
              <p:cNvPr id="263" name="墨迹 26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3910" y="4450980"/>
                <a:ext cx="121428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2" name="墨迹 301"/>
              <p14:cNvContentPartPr/>
              <p14:nvPr/>
            </p14:nvContentPartPr>
            <p14:xfrm>
              <a:off x="988230" y="558660"/>
              <a:ext cx="1001520" cy="831960"/>
            </p14:xfrm>
          </p:contentPart>
        </mc:Choice>
        <mc:Fallback xmlns="">
          <p:pic>
            <p:nvPicPr>
              <p:cNvPr id="302" name="墨迹 30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9950" y="544980"/>
                <a:ext cx="1017720" cy="8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29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2487270" y="5700900"/>
              <a:ext cx="4916880" cy="17676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6110" y="5689380"/>
                <a:ext cx="49309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墨迹 12"/>
              <p14:cNvContentPartPr/>
              <p14:nvPr/>
            </p14:nvContentPartPr>
            <p14:xfrm>
              <a:off x="3628110" y="6018060"/>
              <a:ext cx="975600" cy="6048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6230" y="6007260"/>
                <a:ext cx="9961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墨迹 16"/>
              <p14:cNvContentPartPr/>
              <p14:nvPr/>
            </p14:nvContentPartPr>
            <p14:xfrm>
              <a:off x="7568310" y="5238300"/>
              <a:ext cx="1581120" cy="39744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56790" y="5226780"/>
                <a:ext cx="16027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墨迹 19"/>
              <p14:cNvContentPartPr/>
              <p14:nvPr/>
            </p14:nvContentPartPr>
            <p14:xfrm>
              <a:off x="10712910" y="2206740"/>
              <a:ext cx="442800" cy="235080"/>
            </p14:xfrm>
          </p:contentPart>
        </mc:Choice>
        <mc:Fallback xmlns="">
          <p:pic>
            <p:nvPicPr>
              <p:cNvPr id="20" name="墨迹 1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02470" y="2201340"/>
                <a:ext cx="4586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墨迹 20"/>
              <p14:cNvContentPartPr/>
              <p14:nvPr/>
            </p14:nvContentPartPr>
            <p14:xfrm>
              <a:off x="10113870" y="2155620"/>
              <a:ext cx="374760" cy="237600"/>
            </p14:xfrm>
          </p:contentPart>
        </mc:Choice>
        <mc:Fallback xmlns="">
          <p:pic>
            <p:nvPicPr>
              <p:cNvPr id="21" name="墨迹 2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01630" y="2150220"/>
                <a:ext cx="3924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8" name="墨迹 57"/>
              <p14:cNvContentPartPr/>
              <p14:nvPr/>
            </p14:nvContentPartPr>
            <p14:xfrm>
              <a:off x="9615990" y="4062540"/>
              <a:ext cx="1702080" cy="463680"/>
            </p14:xfrm>
          </p:contentPart>
        </mc:Choice>
        <mc:Fallback xmlns="">
          <p:pic>
            <p:nvPicPr>
              <p:cNvPr id="58" name="墨迹 5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05910" y="4051020"/>
                <a:ext cx="171684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0" name="墨迹 69"/>
              <p14:cNvContentPartPr/>
              <p14:nvPr/>
            </p14:nvContentPartPr>
            <p14:xfrm>
              <a:off x="3330390" y="4774980"/>
              <a:ext cx="426240" cy="350280"/>
            </p14:xfrm>
          </p:contentPart>
        </mc:Choice>
        <mc:Fallback xmlns="">
          <p:pic>
            <p:nvPicPr>
              <p:cNvPr id="70" name="墨迹 6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18870" y="4763460"/>
                <a:ext cx="44892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2" name="墨迹 71"/>
              <p14:cNvContentPartPr/>
              <p14:nvPr/>
            </p14:nvContentPartPr>
            <p14:xfrm>
              <a:off x="262110" y="3583380"/>
              <a:ext cx="446760" cy="347760"/>
            </p14:xfrm>
          </p:contentPart>
        </mc:Choice>
        <mc:Fallback xmlns="">
          <p:pic>
            <p:nvPicPr>
              <p:cNvPr id="72" name="墨迹 7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0590" y="3571500"/>
                <a:ext cx="470160" cy="3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24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7" y="928687"/>
            <a:ext cx="8924925" cy="5000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0" name="墨迹 169"/>
              <p14:cNvContentPartPr/>
              <p14:nvPr/>
            </p14:nvContentPartPr>
            <p14:xfrm>
              <a:off x="1725510" y="359580"/>
              <a:ext cx="3571560" cy="441360"/>
            </p14:xfrm>
          </p:contentPart>
        </mc:Choice>
        <mc:Fallback xmlns="">
          <p:pic>
            <p:nvPicPr>
              <p:cNvPr id="170" name="墨迹 16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0830" y="349140"/>
                <a:ext cx="3582360" cy="4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588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2761590" y="4304460"/>
              <a:ext cx="777600" cy="5256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9350" y="4294020"/>
                <a:ext cx="7984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/>
              <p14:cNvContentPartPr/>
              <p14:nvPr/>
            </p14:nvContentPartPr>
            <p14:xfrm>
              <a:off x="2793630" y="5000340"/>
              <a:ext cx="981360" cy="6408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4270" y="4989180"/>
                <a:ext cx="9936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/>
              <p14:cNvContentPartPr/>
              <p14:nvPr/>
            </p14:nvContentPartPr>
            <p14:xfrm>
              <a:off x="2803710" y="4597140"/>
              <a:ext cx="1021680" cy="6552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92550" y="4585620"/>
                <a:ext cx="1037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墨迹 11"/>
              <p14:cNvContentPartPr/>
              <p14:nvPr/>
            </p14:nvContentPartPr>
            <p14:xfrm>
              <a:off x="4942110" y="4173060"/>
              <a:ext cx="2651040" cy="100296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3470" y="4161180"/>
                <a:ext cx="2662920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1" name="墨迹 70"/>
              <p14:cNvContentPartPr/>
              <p14:nvPr/>
            </p14:nvContentPartPr>
            <p14:xfrm>
              <a:off x="9793470" y="2334900"/>
              <a:ext cx="1298160" cy="100080"/>
            </p14:xfrm>
          </p:contentPart>
        </mc:Choice>
        <mc:Fallback xmlns="">
          <p:pic>
            <p:nvPicPr>
              <p:cNvPr id="71" name="墨迹 7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86270" y="2328420"/>
                <a:ext cx="130896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00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/>
              <a:t>需要使用的工具和基本知识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AssetStudio</a:t>
            </a:r>
            <a:r>
              <a:rPr lang="en-US" altLang="zh-CN" dirty="0" smtClean="0"/>
              <a:t> </a:t>
            </a:r>
            <a:r>
              <a:rPr lang="zh-CN" altLang="en-US" dirty="0" smtClean="0"/>
              <a:t>用于模型，贴图和动作导出</a:t>
            </a:r>
            <a:endParaRPr lang="en-US" altLang="zh-CN" dirty="0" smtClean="0"/>
          </a:p>
          <a:p>
            <a:pPr lvl="1"/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Perfare</a:t>
            </a:r>
            <a:r>
              <a:rPr lang="en-US" altLang="zh-CN" dirty="0"/>
              <a:t>/</a:t>
            </a:r>
            <a:r>
              <a:rPr lang="en-US" altLang="zh-CN" dirty="0" err="1"/>
              <a:t>AssetStudio</a:t>
            </a:r>
            <a:endParaRPr lang="en-US" altLang="zh-CN" dirty="0" smtClean="0"/>
          </a:p>
          <a:p>
            <a:r>
              <a:rPr lang="en-US" altLang="zh-CN" dirty="0" smtClean="0"/>
              <a:t>Snapdragon Profiler </a:t>
            </a:r>
            <a:r>
              <a:rPr lang="zh-CN" altLang="en-US" dirty="0" smtClean="0"/>
              <a:t>用于</a:t>
            </a:r>
            <a:r>
              <a:rPr lang="en-US" altLang="zh-CN" dirty="0" err="1" smtClean="0"/>
              <a:t>shader</a:t>
            </a:r>
            <a:r>
              <a:rPr lang="zh-CN" altLang="en-US" dirty="0"/>
              <a:t>还原</a:t>
            </a:r>
            <a:endParaRPr lang="en-US" altLang="zh-CN" dirty="0" smtClean="0"/>
          </a:p>
          <a:p>
            <a:pPr lvl="1"/>
            <a:r>
              <a:rPr lang="en-US" altLang="zh-CN" dirty="0"/>
              <a:t>https://</a:t>
            </a:r>
            <a:r>
              <a:rPr lang="en-US" altLang="zh-CN" dirty="0" err="1"/>
              <a:t>developer.qualcomm.com</a:t>
            </a:r>
            <a:r>
              <a:rPr lang="en-US" altLang="zh-CN" dirty="0"/>
              <a:t>/software/snapdragon-profiler</a:t>
            </a:r>
          </a:p>
          <a:p>
            <a:r>
              <a:rPr lang="en-US" altLang="zh-CN" dirty="0" err="1" smtClean="0"/>
              <a:t>opengl</a:t>
            </a:r>
            <a:r>
              <a:rPr lang="zh-CN" altLang="en-US" dirty="0" smtClean="0"/>
              <a:t>指令</a:t>
            </a:r>
            <a:endParaRPr lang="en-US" altLang="zh-CN" dirty="0" smtClean="0"/>
          </a:p>
          <a:p>
            <a:r>
              <a:rPr lang="en-US" altLang="zh-CN" dirty="0" err="1" smtClean="0"/>
              <a:t>glsl</a:t>
            </a:r>
            <a:r>
              <a:rPr lang="zh-CN" altLang="en-US" dirty="0" smtClean="0"/>
              <a:t>基本语法</a:t>
            </a:r>
            <a:endParaRPr lang="en-US" altLang="zh-CN" dirty="0" smtClean="0"/>
          </a:p>
          <a:p>
            <a:r>
              <a:rPr lang="en-US" altLang="zh-CN" dirty="0" smtClean="0"/>
              <a:t>cg</a:t>
            </a:r>
            <a:r>
              <a:rPr lang="zh-CN" altLang="en-US" dirty="0" smtClean="0"/>
              <a:t>基本语法</a:t>
            </a:r>
            <a:endParaRPr lang="en-US" altLang="zh-CN" dirty="0" smtClean="0"/>
          </a:p>
          <a:p>
            <a:r>
              <a:rPr lang="en-US" altLang="zh-CN" dirty="0"/>
              <a:t>u</a:t>
            </a:r>
            <a:r>
              <a:rPr lang="en-US" altLang="zh-CN" dirty="0" smtClean="0"/>
              <a:t>3d </a:t>
            </a:r>
            <a:r>
              <a:rPr lang="en-US" altLang="zh-CN" dirty="0" err="1" smtClean="0"/>
              <a:t>shader</a:t>
            </a:r>
            <a:r>
              <a:rPr lang="zh-CN" altLang="en-US" dirty="0"/>
              <a:t>框架</a:t>
            </a:r>
            <a:r>
              <a:rPr lang="zh-CN" altLang="en-US" dirty="0" smtClean="0"/>
              <a:t>简单了解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4361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5" y="0"/>
            <a:ext cx="837635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2338230" y="6008700"/>
              <a:ext cx="2012400" cy="3600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2110" y="5999340"/>
                <a:ext cx="20271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墨迹 31"/>
              <p14:cNvContentPartPr/>
              <p14:nvPr/>
            </p14:nvContentPartPr>
            <p14:xfrm>
              <a:off x="4507950" y="5565180"/>
              <a:ext cx="1963440" cy="588240"/>
            </p14:xfrm>
          </p:contentPart>
        </mc:Choice>
        <mc:Fallback xmlns="">
          <p:pic>
            <p:nvPicPr>
              <p:cNvPr id="32" name="墨迹 3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6790" y="5553300"/>
                <a:ext cx="198324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8" name="墨迹 107"/>
              <p14:cNvContentPartPr/>
              <p14:nvPr/>
            </p14:nvContentPartPr>
            <p14:xfrm>
              <a:off x="1841790" y="5504340"/>
              <a:ext cx="475200" cy="408960"/>
            </p14:xfrm>
          </p:contentPart>
        </mc:Choice>
        <mc:Fallback xmlns="">
          <p:pic>
            <p:nvPicPr>
              <p:cNvPr id="108" name="墨迹 10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1710" y="5492820"/>
                <a:ext cx="4968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5" name="墨迹 134"/>
              <p14:cNvContentPartPr/>
              <p14:nvPr/>
            </p14:nvContentPartPr>
            <p14:xfrm>
              <a:off x="138270" y="4197180"/>
              <a:ext cx="1652040" cy="992160"/>
            </p14:xfrm>
          </p:contentPart>
        </mc:Choice>
        <mc:Fallback xmlns="">
          <p:pic>
            <p:nvPicPr>
              <p:cNvPr id="135" name="墨迹 13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550" y="4187100"/>
                <a:ext cx="1664640" cy="10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79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41" y="3336843"/>
            <a:ext cx="3336649" cy="25024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50" y="3543011"/>
            <a:ext cx="5101244" cy="20901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57" y="1167594"/>
            <a:ext cx="5572125" cy="1666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墨迹 17"/>
              <p14:cNvContentPartPr/>
              <p14:nvPr/>
            </p14:nvContentPartPr>
            <p14:xfrm>
              <a:off x="8283270" y="796620"/>
              <a:ext cx="3206880" cy="870840"/>
            </p14:xfrm>
          </p:contentPart>
        </mc:Choice>
        <mc:Fallback xmlns="">
          <p:pic>
            <p:nvPicPr>
              <p:cNvPr id="18" name="墨迹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3910" y="785100"/>
                <a:ext cx="3226320" cy="89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墨迹 52"/>
              <p14:cNvContentPartPr/>
              <p14:nvPr/>
            </p14:nvContentPartPr>
            <p14:xfrm>
              <a:off x="6207510" y="576660"/>
              <a:ext cx="249840" cy="348840"/>
            </p14:xfrm>
          </p:contentPart>
        </mc:Choice>
        <mc:Fallback xmlns="">
          <p:pic>
            <p:nvPicPr>
              <p:cNvPr id="53" name="墨迹 5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4910" y="565500"/>
                <a:ext cx="2678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8" name="墨迹 77"/>
              <p14:cNvContentPartPr/>
              <p14:nvPr/>
            </p14:nvContentPartPr>
            <p14:xfrm>
              <a:off x="4674990" y="1407540"/>
              <a:ext cx="190800" cy="167400"/>
            </p14:xfrm>
          </p:contentPart>
        </mc:Choice>
        <mc:Fallback xmlns="">
          <p:pic>
            <p:nvPicPr>
              <p:cNvPr id="78" name="墨迹 7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67430" y="1403580"/>
                <a:ext cx="2023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9" name="墨迹 78"/>
              <p14:cNvContentPartPr/>
              <p14:nvPr/>
            </p14:nvContentPartPr>
            <p14:xfrm>
              <a:off x="4699470" y="1042140"/>
              <a:ext cx="298800" cy="484560"/>
            </p14:xfrm>
          </p:contentPart>
        </mc:Choice>
        <mc:Fallback xmlns="">
          <p:pic>
            <p:nvPicPr>
              <p:cNvPr id="79" name="墨迹 7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89390" y="1034580"/>
                <a:ext cx="31752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0" name="墨迹 89"/>
              <p14:cNvContentPartPr/>
              <p14:nvPr/>
            </p14:nvContentPartPr>
            <p14:xfrm>
              <a:off x="5821950" y="1162380"/>
              <a:ext cx="438120" cy="405720"/>
            </p14:xfrm>
          </p:contentPart>
        </mc:Choice>
        <mc:Fallback xmlns="">
          <p:pic>
            <p:nvPicPr>
              <p:cNvPr id="90" name="墨迹 8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12950" y="1154460"/>
                <a:ext cx="4554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8" name="墨迹 97"/>
              <p14:cNvContentPartPr/>
              <p14:nvPr/>
            </p14:nvContentPartPr>
            <p14:xfrm>
              <a:off x="5965230" y="665220"/>
              <a:ext cx="735120" cy="795600"/>
            </p14:xfrm>
          </p:contentPart>
        </mc:Choice>
        <mc:Fallback xmlns="">
          <p:pic>
            <p:nvPicPr>
              <p:cNvPr id="98" name="墨迹 9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56590" y="654780"/>
                <a:ext cx="75708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9" name="墨迹 98"/>
              <p14:cNvContentPartPr/>
              <p14:nvPr/>
            </p14:nvContentPartPr>
            <p14:xfrm>
              <a:off x="4658070" y="667020"/>
              <a:ext cx="505800" cy="269280"/>
            </p14:xfrm>
          </p:contentPart>
        </mc:Choice>
        <mc:Fallback xmlns="">
          <p:pic>
            <p:nvPicPr>
              <p:cNvPr id="99" name="墨迹 9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50510" y="659100"/>
                <a:ext cx="5220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1" name="墨迹 110"/>
              <p14:cNvContentPartPr/>
              <p14:nvPr/>
            </p14:nvContentPartPr>
            <p14:xfrm>
              <a:off x="2459910" y="493140"/>
              <a:ext cx="970920" cy="497520"/>
            </p14:xfrm>
          </p:contentPart>
        </mc:Choice>
        <mc:Fallback xmlns="">
          <p:pic>
            <p:nvPicPr>
              <p:cNvPr id="111" name="墨迹 11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49830" y="480900"/>
                <a:ext cx="98424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2" name="墨迹 111"/>
              <p14:cNvContentPartPr/>
              <p14:nvPr/>
            </p14:nvContentPartPr>
            <p14:xfrm>
              <a:off x="3240750" y="1034940"/>
              <a:ext cx="520920" cy="680760"/>
            </p14:xfrm>
          </p:contentPart>
        </mc:Choice>
        <mc:Fallback xmlns="">
          <p:pic>
            <p:nvPicPr>
              <p:cNvPr id="112" name="墨迹 11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31750" y="1025940"/>
                <a:ext cx="53964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8" name="墨迹 117"/>
              <p14:cNvContentPartPr/>
              <p14:nvPr/>
            </p14:nvContentPartPr>
            <p14:xfrm>
              <a:off x="4160910" y="2703900"/>
              <a:ext cx="472680" cy="651960"/>
            </p14:xfrm>
          </p:contentPart>
        </mc:Choice>
        <mc:Fallback xmlns="">
          <p:pic>
            <p:nvPicPr>
              <p:cNvPr id="118" name="墨迹 11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55870" y="2693100"/>
                <a:ext cx="48888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9" name="墨迹 118"/>
              <p14:cNvContentPartPr/>
              <p14:nvPr/>
            </p14:nvContentPartPr>
            <p14:xfrm>
              <a:off x="4099350" y="3203940"/>
              <a:ext cx="216000" cy="178200"/>
            </p14:xfrm>
          </p:contentPart>
        </mc:Choice>
        <mc:Fallback xmlns="">
          <p:pic>
            <p:nvPicPr>
              <p:cNvPr id="119" name="墨迹 11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91070" y="3196380"/>
                <a:ext cx="2271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0" name="墨迹 119"/>
              <p14:cNvContentPartPr/>
              <p14:nvPr/>
            </p14:nvContentPartPr>
            <p14:xfrm>
              <a:off x="7908870" y="2723340"/>
              <a:ext cx="94680" cy="802800"/>
            </p14:xfrm>
          </p:contentPart>
        </mc:Choice>
        <mc:Fallback xmlns="">
          <p:pic>
            <p:nvPicPr>
              <p:cNvPr id="120" name="墨迹 11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02390" y="2714340"/>
                <a:ext cx="11160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" name="墨迹 120"/>
              <p14:cNvContentPartPr/>
              <p14:nvPr/>
            </p14:nvContentPartPr>
            <p14:xfrm>
              <a:off x="7847670" y="3281340"/>
              <a:ext cx="267480" cy="259200"/>
            </p14:xfrm>
          </p:contentPart>
        </mc:Choice>
        <mc:Fallback xmlns="">
          <p:pic>
            <p:nvPicPr>
              <p:cNvPr id="121" name="墨迹 12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40470" y="3277740"/>
                <a:ext cx="2782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4" name="墨迹 123"/>
              <p14:cNvContentPartPr/>
              <p14:nvPr/>
            </p14:nvContentPartPr>
            <p14:xfrm>
              <a:off x="924870" y="5829420"/>
              <a:ext cx="1841040" cy="935280"/>
            </p14:xfrm>
          </p:contentPart>
        </mc:Choice>
        <mc:Fallback xmlns="">
          <p:pic>
            <p:nvPicPr>
              <p:cNvPr id="124" name="墨迹 123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12990" y="5819340"/>
                <a:ext cx="1855800" cy="9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71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71"/>
            <a:ext cx="12192000" cy="5721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558750" y="94620"/>
              <a:ext cx="1873080" cy="3949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510" y="84180"/>
                <a:ext cx="189036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墨迹 36"/>
              <p14:cNvContentPartPr/>
              <p14:nvPr/>
            </p14:nvContentPartPr>
            <p14:xfrm>
              <a:off x="2004510" y="174900"/>
              <a:ext cx="0" cy="11520"/>
            </p14:xfrm>
          </p:contentPart>
        </mc:Choice>
        <mc:Fallback xmlns="">
          <p:pic>
            <p:nvPicPr>
              <p:cNvPr id="37" name="墨迹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0" name="墨迹 49"/>
              <p14:cNvContentPartPr/>
              <p14:nvPr/>
            </p14:nvContentPartPr>
            <p14:xfrm>
              <a:off x="8091750" y="2649900"/>
              <a:ext cx="2835720" cy="970920"/>
            </p14:xfrm>
          </p:contentPart>
        </mc:Choice>
        <mc:Fallback xmlns="">
          <p:pic>
            <p:nvPicPr>
              <p:cNvPr id="50" name="墨迹 4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80230" y="2638380"/>
                <a:ext cx="2850120" cy="9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4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92" y="0"/>
            <a:ext cx="1015041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7" name="墨迹 56"/>
              <p14:cNvContentPartPr/>
              <p14:nvPr/>
            </p14:nvContentPartPr>
            <p14:xfrm>
              <a:off x="3740790" y="182460"/>
              <a:ext cx="237960" cy="592200"/>
            </p14:xfrm>
          </p:contentPart>
        </mc:Choice>
        <mc:Fallback xmlns="">
          <p:pic>
            <p:nvPicPr>
              <p:cNvPr id="57" name="墨迹 5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0710" y="172020"/>
                <a:ext cx="25884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4" name="墨迹 183"/>
              <p14:cNvContentPartPr/>
              <p14:nvPr/>
            </p14:nvContentPartPr>
            <p14:xfrm>
              <a:off x="2728830" y="230700"/>
              <a:ext cx="3146400" cy="2597400"/>
            </p14:xfrm>
          </p:contentPart>
        </mc:Choice>
        <mc:Fallback xmlns="">
          <p:pic>
            <p:nvPicPr>
              <p:cNvPr id="184" name="墨迹 18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7310" y="220260"/>
                <a:ext cx="3168360" cy="26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2" name="墨迹 221"/>
              <p14:cNvContentPartPr/>
              <p14:nvPr/>
            </p14:nvContentPartPr>
            <p14:xfrm>
              <a:off x="2269470" y="1226100"/>
              <a:ext cx="465840" cy="1859760"/>
            </p14:xfrm>
          </p:contentPart>
        </mc:Choice>
        <mc:Fallback xmlns="">
          <p:pic>
            <p:nvPicPr>
              <p:cNvPr id="222" name="墨迹 22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1910" y="1215300"/>
                <a:ext cx="483120" cy="18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6" name="墨迹 245"/>
              <p14:cNvContentPartPr/>
              <p14:nvPr/>
            </p14:nvContentPartPr>
            <p14:xfrm>
              <a:off x="3933390" y="2749620"/>
              <a:ext cx="9720" cy="0"/>
            </p14:xfrm>
          </p:contentPart>
        </mc:Choice>
        <mc:Fallback xmlns="">
          <p:pic>
            <p:nvPicPr>
              <p:cNvPr id="246" name="墨迹 24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97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8" name="墨迹 247"/>
              <p14:cNvContentPartPr/>
              <p14:nvPr/>
            </p14:nvContentPartPr>
            <p14:xfrm>
              <a:off x="1185150" y="4434060"/>
              <a:ext cx="1544760" cy="46440"/>
            </p14:xfrm>
          </p:contentPart>
        </mc:Choice>
        <mc:Fallback xmlns="">
          <p:pic>
            <p:nvPicPr>
              <p:cNvPr id="248" name="墨迹 24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3990" y="4422900"/>
                <a:ext cx="15652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0" name="墨迹 249"/>
              <p14:cNvContentPartPr/>
              <p14:nvPr/>
            </p14:nvContentPartPr>
            <p14:xfrm>
              <a:off x="3186750" y="4313820"/>
              <a:ext cx="1484280" cy="132480"/>
            </p14:xfrm>
          </p:contentPart>
        </mc:Choice>
        <mc:Fallback xmlns="">
          <p:pic>
            <p:nvPicPr>
              <p:cNvPr id="250" name="墨迹 24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78110" y="4303740"/>
                <a:ext cx="14979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2" name="墨迹 251"/>
              <p14:cNvContentPartPr/>
              <p14:nvPr/>
            </p14:nvContentPartPr>
            <p14:xfrm>
              <a:off x="3120150" y="4377900"/>
              <a:ext cx="201240" cy="122760"/>
            </p14:xfrm>
          </p:contentPart>
        </mc:Choice>
        <mc:Fallback xmlns="">
          <p:pic>
            <p:nvPicPr>
              <p:cNvPr id="252" name="墨迹 25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09350" y="4370700"/>
                <a:ext cx="2149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5" name="墨迹 254"/>
              <p14:cNvContentPartPr/>
              <p14:nvPr/>
            </p14:nvContentPartPr>
            <p14:xfrm>
              <a:off x="4849950" y="3813060"/>
              <a:ext cx="2392200" cy="529560"/>
            </p14:xfrm>
          </p:contentPart>
        </mc:Choice>
        <mc:Fallback xmlns="">
          <p:pic>
            <p:nvPicPr>
              <p:cNvPr id="255" name="墨迹 25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39870" y="3800820"/>
                <a:ext cx="2410560" cy="55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08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6" y="0"/>
            <a:ext cx="4356325" cy="6763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731" y="627734"/>
            <a:ext cx="6737226" cy="55085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/>
              <p14:cNvContentPartPr/>
              <p14:nvPr/>
            </p14:nvContentPartPr>
            <p14:xfrm>
              <a:off x="4866870" y="-78180"/>
              <a:ext cx="5228280" cy="159624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8230" y="-89340"/>
                <a:ext cx="5248800" cy="16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6" name="墨迹 85"/>
              <p14:cNvContentPartPr/>
              <p14:nvPr/>
            </p14:nvContentPartPr>
            <p14:xfrm>
              <a:off x="5177910" y="1500780"/>
              <a:ext cx="3851280" cy="669600"/>
            </p14:xfrm>
          </p:contentPart>
        </mc:Choice>
        <mc:Fallback xmlns="">
          <p:pic>
            <p:nvPicPr>
              <p:cNvPr id="86" name="墨迹 8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8550" y="1490340"/>
                <a:ext cx="387108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0" name="墨迹 229"/>
              <p14:cNvContentPartPr/>
              <p14:nvPr/>
            </p14:nvContentPartPr>
            <p14:xfrm>
              <a:off x="9160230" y="1360380"/>
              <a:ext cx="431640" cy="51480"/>
            </p14:xfrm>
          </p:contentPart>
        </mc:Choice>
        <mc:Fallback xmlns="">
          <p:pic>
            <p:nvPicPr>
              <p:cNvPr id="230" name="墨迹 2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7630" y="1354980"/>
                <a:ext cx="44748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65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5" y="0"/>
            <a:ext cx="1102898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10745670" y="560460"/>
              <a:ext cx="935280" cy="93060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6670" y="551100"/>
                <a:ext cx="95580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/>
              <p14:cNvContentPartPr/>
              <p14:nvPr/>
            </p14:nvContentPartPr>
            <p14:xfrm>
              <a:off x="930630" y="520860"/>
              <a:ext cx="1084680" cy="49824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350" y="507180"/>
                <a:ext cx="1104120" cy="5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14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429"/>
            <a:ext cx="12192000" cy="47871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7866390" y="5027700"/>
              <a:ext cx="1420920" cy="64836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6670" y="5016900"/>
                <a:ext cx="144144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/>
              <p14:cNvContentPartPr/>
              <p14:nvPr/>
            </p14:nvContentPartPr>
            <p14:xfrm>
              <a:off x="121350" y="1622820"/>
              <a:ext cx="1815840" cy="52848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910" y="1613093"/>
                <a:ext cx="1837800" cy="5490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3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/>
              <a:t>进一步翻译</a:t>
            </a:r>
            <a:r>
              <a:rPr lang="en-US" altLang="zh-CN" b="1" smtClean="0"/>
              <a:t>shader</a:t>
            </a:r>
            <a:r>
              <a:rPr lang="zh-CN" altLang="en-US" b="1" smtClean="0"/>
              <a:t>（不展开）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目的</a:t>
            </a:r>
            <a:endParaRPr lang="en-US" altLang="zh-CN" smtClean="0"/>
          </a:p>
          <a:p>
            <a:pPr lvl="1"/>
            <a:r>
              <a:rPr lang="zh-CN" altLang="en-US" smtClean="0"/>
              <a:t>完整理解别人的渲染技术和方法</a:t>
            </a:r>
            <a:endParaRPr lang="en-US" altLang="zh-CN" smtClean="0"/>
          </a:p>
          <a:p>
            <a:pPr lvl="1"/>
            <a:r>
              <a:rPr lang="zh-CN" altLang="en-US" smtClean="0"/>
              <a:t>转化为自己的知识并能将制作思路清晰的表达给美术</a:t>
            </a:r>
            <a:endParaRPr lang="en-US" altLang="zh-CN" smtClean="0"/>
          </a:p>
          <a:p>
            <a:pPr lvl="1"/>
            <a:endParaRPr lang="en-US" altLang="zh-CN" smtClean="0"/>
          </a:p>
          <a:p>
            <a:r>
              <a:rPr lang="zh-CN" altLang="en-US" smtClean="0"/>
              <a:t>需要的基本知识</a:t>
            </a:r>
            <a:endParaRPr lang="en-US" altLang="zh-CN" smtClean="0"/>
          </a:p>
          <a:p>
            <a:pPr lvl="1"/>
            <a:r>
              <a:rPr lang="zh-CN" altLang="en-US" smtClean="0"/>
              <a:t>计算机图形学常用算法熟悉</a:t>
            </a:r>
            <a:endParaRPr lang="en-US" altLang="zh-CN" smtClean="0"/>
          </a:p>
          <a:p>
            <a:pPr lvl="1"/>
            <a:r>
              <a:rPr lang="zh-CN" altLang="en-US" smtClean="0"/>
              <a:t>线性代数矩阵变换部分</a:t>
            </a:r>
            <a:endParaRPr lang="en-US" altLang="zh-CN" smtClean="0"/>
          </a:p>
          <a:p>
            <a:pPr lvl="1"/>
            <a:r>
              <a:rPr lang="en-US" altLang="zh-CN" smtClean="0"/>
              <a:t>opengl</a:t>
            </a:r>
            <a:r>
              <a:rPr lang="zh-CN" altLang="en-US" smtClean="0"/>
              <a:t>基础</a:t>
            </a:r>
            <a:endParaRPr lang="en-US" altLang="zh-CN"/>
          </a:p>
          <a:p>
            <a:pPr lvl="1"/>
            <a:r>
              <a:rPr lang="en-US" altLang="zh-CN" smtClean="0"/>
              <a:t>opengl</a:t>
            </a:r>
            <a:r>
              <a:rPr lang="zh-CN" altLang="en-US" smtClean="0"/>
              <a:t>一些功能在</a:t>
            </a:r>
            <a:r>
              <a:rPr lang="en-US" altLang="zh-CN" smtClean="0"/>
              <a:t>u3d</a:t>
            </a:r>
            <a:r>
              <a:rPr lang="zh-CN" altLang="en-US" smtClean="0"/>
              <a:t>下的实现，常用的比如</a:t>
            </a:r>
            <a:r>
              <a:rPr lang="en-US" altLang="zh-CN" smtClean="0"/>
              <a:t>framebuffer</a:t>
            </a:r>
          </a:p>
        </p:txBody>
      </p:sp>
    </p:spTree>
    <p:extLst>
      <p:ext uri="{BB962C8B-B14F-4D97-AF65-F5344CB8AC3E}">
        <p14:creationId xmlns:p14="http://schemas.microsoft.com/office/powerpoint/2010/main" val="5363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4" y="1095375"/>
            <a:ext cx="2857500" cy="4762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730" y="1143000"/>
            <a:ext cx="2190750" cy="4686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30" y="1143000"/>
            <a:ext cx="2400300" cy="4667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98" y="1143000"/>
            <a:ext cx="2276475" cy="4667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墨迹 11"/>
              <p14:cNvContentPartPr/>
              <p14:nvPr/>
            </p14:nvContentPartPr>
            <p14:xfrm>
              <a:off x="162030" y="12420"/>
              <a:ext cx="3860325" cy="87444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70" y="540"/>
                <a:ext cx="3880125" cy="9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1" name="墨迹 360"/>
              <p14:cNvContentPartPr/>
              <p14:nvPr/>
            </p14:nvContentPartPr>
            <p14:xfrm>
              <a:off x="5338140" y="12420"/>
              <a:ext cx="4742640" cy="1250280"/>
            </p14:xfrm>
          </p:contentPart>
        </mc:Choice>
        <mc:Fallback xmlns="">
          <p:pic>
            <p:nvPicPr>
              <p:cNvPr id="361" name="墨迹 3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5900" y="3780"/>
                <a:ext cx="4766400" cy="12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5" name="墨迹 564"/>
              <p14:cNvContentPartPr/>
              <p14:nvPr/>
            </p14:nvContentPartPr>
            <p14:xfrm>
              <a:off x="6319830" y="494940"/>
              <a:ext cx="10800" cy="19080"/>
            </p14:xfrm>
          </p:contentPart>
        </mc:Choice>
        <mc:Fallback xmlns="">
          <p:pic>
            <p:nvPicPr>
              <p:cNvPr id="565" name="墨迹 56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8670" y="483420"/>
                <a:ext cx="313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66" name="墨迹 565"/>
              <p14:cNvContentPartPr/>
              <p14:nvPr/>
            </p14:nvContentPartPr>
            <p14:xfrm>
              <a:off x="6278790" y="579900"/>
              <a:ext cx="77400" cy="142920"/>
            </p14:xfrm>
          </p:contentPart>
        </mc:Choice>
        <mc:Fallback xmlns="">
          <p:pic>
            <p:nvPicPr>
              <p:cNvPr id="566" name="墨迹 56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68350" y="569460"/>
                <a:ext cx="93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7" name="墨迹 566"/>
              <p14:cNvContentPartPr/>
              <p14:nvPr/>
            </p14:nvContentPartPr>
            <p14:xfrm>
              <a:off x="6373830" y="481260"/>
              <a:ext cx="4320" cy="177840"/>
            </p14:xfrm>
          </p:contentPart>
        </mc:Choice>
        <mc:Fallback xmlns="">
          <p:pic>
            <p:nvPicPr>
              <p:cNvPr id="567" name="墨迹 56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62670" y="471900"/>
                <a:ext cx="277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8" name="墨迹 567"/>
              <p14:cNvContentPartPr/>
              <p14:nvPr/>
            </p14:nvContentPartPr>
            <p14:xfrm>
              <a:off x="6387870" y="471180"/>
              <a:ext cx="189720" cy="271440"/>
            </p14:xfrm>
          </p:contentPart>
        </mc:Choice>
        <mc:Fallback xmlns="">
          <p:pic>
            <p:nvPicPr>
              <p:cNvPr id="568" name="墨迹 56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79950" y="461820"/>
                <a:ext cx="2109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9" name="墨迹 568"/>
              <p14:cNvContentPartPr/>
              <p14:nvPr/>
            </p14:nvContentPartPr>
            <p14:xfrm>
              <a:off x="6396870" y="526620"/>
              <a:ext cx="60480" cy="9360"/>
            </p14:xfrm>
          </p:contentPart>
        </mc:Choice>
        <mc:Fallback xmlns="">
          <p:pic>
            <p:nvPicPr>
              <p:cNvPr id="569" name="墨迹 56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88590" y="520500"/>
                <a:ext cx="716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0" name="墨迹 569"/>
              <p14:cNvContentPartPr/>
              <p14:nvPr/>
            </p14:nvContentPartPr>
            <p14:xfrm>
              <a:off x="6435390" y="507180"/>
              <a:ext cx="50400" cy="101520"/>
            </p14:xfrm>
          </p:contentPart>
        </mc:Choice>
        <mc:Fallback xmlns="">
          <p:pic>
            <p:nvPicPr>
              <p:cNvPr id="570" name="墨迹 56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27110" y="499980"/>
                <a:ext cx="65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1" name="墨迹 570"/>
              <p14:cNvContentPartPr/>
              <p14:nvPr/>
            </p14:nvContentPartPr>
            <p14:xfrm>
              <a:off x="6422430" y="644340"/>
              <a:ext cx="37080" cy="57960"/>
            </p14:xfrm>
          </p:contentPart>
        </mc:Choice>
        <mc:Fallback xmlns="">
          <p:pic>
            <p:nvPicPr>
              <p:cNvPr id="571" name="墨迹 57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13070" y="636420"/>
                <a:ext cx="518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2" name="墨迹 571"/>
              <p14:cNvContentPartPr/>
              <p14:nvPr/>
            </p14:nvContentPartPr>
            <p14:xfrm>
              <a:off x="6426390" y="637140"/>
              <a:ext cx="113760" cy="56520"/>
            </p14:xfrm>
          </p:contentPart>
        </mc:Choice>
        <mc:Fallback xmlns="">
          <p:pic>
            <p:nvPicPr>
              <p:cNvPr id="572" name="墨迹 57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17390" y="627060"/>
                <a:ext cx="125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8" name="墨迹 577"/>
              <p14:cNvContentPartPr/>
              <p14:nvPr/>
            </p14:nvContentPartPr>
            <p14:xfrm>
              <a:off x="6575070" y="452460"/>
              <a:ext cx="172440" cy="42120"/>
            </p14:xfrm>
          </p:contentPart>
        </mc:Choice>
        <mc:Fallback xmlns="">
          <p:pic>
            <p:nvPicPr>
              <p:cNvPr id="578" name="墨迹 57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68590" y="440940"/>
                <a:ext cx="1886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9" name="墨迹 578"/>
              <p14:cNvContentPartPr/>
              <p14:nvPr/>
            </p14:nvContentPartPr>
            <p14:xfrm>
              <a:off x="6641310" y="442380"/>
              <a:ext cx="12600" cy="70200"/>
            </p14:xfrm>
          </p:contentPart>
        </mc:Choice>
        <mc:Fallback xmlns="">
          <p:pic>
            <p:nvPicPr>
              <p:cNvPr id="579" name="墨迹 57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32416" y="434100"/>
                <a:ext cx="26312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0" name="墨迹 579"/>
              <p14:cNvContentPartPr/>
              <p14:nvPr/>
            </p14:nvContentPartPr>
            <p14:xfrm>
              <a:off x="6683790" y="435900"/>
              <a:ext cx="6480" cy="86040"/>
            </p14:xfrm>
          </p:contentPart>
        </mc:Choice>
        <mc:Fallback xmlns="">
          <p:pic>
            <p:nvPicPr>
              <p:cNvPr id="580" name="墨迹 57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78390" y="429420"/>
                <a:ext cx="212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1" name="墨迹 580"/>
              <p14:cNvContentPartPr/>
              <p14:nvPr/>
            </p14:nvContentPartPr>
            <p14:xfrm>
              <a:off x="6646710" y="549300"/>
              <a:ext cx="138240" cy="92520"/>
            </p14:xfrm>
          </p:contentPart>
        </mc:Choice>
        <mc:Fallback xmlns="">
          <p:pic>
            <p:nvPicPr>
              <p:cNvPr id="581" name="墨迹 58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35910" y="538500"/>
                <a:ext cx="160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2" name="墨迹 581"/>
              <p14:cNvContentPartPr/>
              <p14:nvPr/>
            </p14:nvContentPartPr>
            <p14:xfrm>
              <a:off x="6666870" y="570900"/>
              <a:ext cx="36720" cy="170280"/>
            </p14:xfrm>
          </p:contentPart>
        </mc:Choice>
        <mc:Fallback xmlns="">
          <p:pic>
            <p:nvPicPr>
              <p:cNvPr id="582" name="墨迹 58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59310" y="562620"/>
                <a:ext cx="518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4" name="墨迹 603"/>
              <p14:cNvContentPartPr/>
              <p14:nvPr/>
            </p14:nvContentPartPr>
            <p14:xfrm>
              <a:off x="6836790" y="443100"/>
              <a:ext cx="23760" cy="92520"/>
            </p14:xfrm>
          </p:contentPart>
        </mc:Choice>
        <mc:Fallback xmlns="">
          <p:pic>
            <p:nvPicPr>
              <p:cNvPr id="604" name="墨迹 60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32110" y="433020"/>
                <a:ext cx="392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5" name="墨迹 604"/>
              <p14:cNvContentPartPr/>
              <p14:nvPr/>
            </p14:nvContentPartPr>
            <p14:xfrm>
              <a:off x="6882510" y="450660"/>
              <a:ext cx="32760" cy="14040"/>
            </p14:xfrm>
          </p:contentPart>
        </mc:Choice>
        <mc:Fallback xmlns="">
          <p:pic>
            <p:nvPicPr>
              <p:cNvPr id="605" name="墨迹 60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76030" y="442380"/>
                <a:ext cx="446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06" name="墨迹 605"/>
              <p14:cNvContentPartPr/>
              <p14:nvPr/>
            </p14:nvContentPartPr>
            <p14:xfrm>
              <a:off x="6882870" y="464340"/>
              <a:ext cx="33120" cy="37800"/>
            </p14:xfrm>
          </p:contentPart>
        </mc:Choice>
        <mc:Fallback xmlns="">
          <p:pic>
            <p:nvPicPr>
              <p:cNvPr id="606" name="墨迹 60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78550" y="460380"/>
                <a:ext cx="414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7" name="墨迹 606"/>
              <p14:cNvContentPartPr/>
              <p14:nvPr/>
            </p14:nvContentPartPr>
            <p14:xfrm>
              <a:off x="6916350" y="409260"/>
              <a:ext cx="28080" cy="86040"/>
            </p14:xfrm>
          </p:contentPart>
        </mc:Choice>
        <mc:Fallback xmlns="">
          <p:pic>
            <p:nvPicPr>
              <p:cNvPr id="607" name="墨迹 60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12750" y="400260"/>
                <a:ext cx="414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8" name="墨迹 607"/>
              <p14:cNvContentPartPr/>
              <p14:nvPr/>
            </p14:nvContentPartPr>
            <p14:xfrm>
              <a:off x="6957750" y="449220"/>
              <a:ext cx="27000" cy="3600"/>
            </p14:xfrm>
          </p:contentPart>
        </mc:Choice>
        <mc:Fallback xmlns="">
          <p:pic>
            <p:nvPicPr>
              <p:cNvPr id="608" name="墨迹 60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51630" y="441660"/>
                <a:ext cx="3996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09" name="墨迹 608"/>
              <p14:cNvContentPartPr/>
              <p14:nvPr/>
            </p14:nvContentPartPr>
            <p14:xfrm>
              <a:off x="6952710" y="450300"/>
              <a:ext cx="15120" cy="29880"/>
            </p14:xfrm>
          </p:contentPart>
        </mc:Choice>
        <mc:Fallback xmlns="">
          <p:pic>
            <p:nvPicPr>
              <p:cNvPr id="609" name="墨迹 60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44070" y="443460"/>
                <a:ext cx="313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10" name="墨迹 609"/>
              <p14:cNvContentPartPr/>
              <p14:nvPr/>
            </p14:nvContentPartPr>
            <p14:xfrm>
              <a:off x="6894030" y="544260"/>
              <a:ext cx="16200" cy="34920"/>
            </p14:xfrm>
          </p:contentPart>
        </mc:Choice>
        <mc:Fallback xmlns="">
          <p:pic>
            <p:nvPicPr>
              <p:cNvPr id="610" name="墨迹 60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85390" y="535980"/>
                <a:ext cx="316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11" name="墨迹 610"/>
              <p14:cNvContentPartPr/>
              <p14:nvPr/>
            </p14:nvContentPartPr>
            <p14:xfrm>
              <a:off x="6893670" y="509340"/>
              <a:ext cx="82440" cy="72000"/>
            </p14:xfrm>
          </p:contentPart>
        </mc:Choice>
        <mc:Fallback xmlns="">
          <p:pic>
            <p:nvPicPr>
              <p:cNvPr id="611" name="墨迹 61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7550" y="500700"/>
                <a:ext cx="982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2" name="墨迹 611"/>
              <p14:cNvContentPartPr/>
              <p14:nvPr/>
            </p14:nvContentPartPr>
            <p14:xfrm>
              <a:off x="6909870" y="554340"/>
              <a:ext cx="53280" cy="6480"/>
            </p14:xfrm>
          </p:contentPart>
        </mc:Choice>
        <mc:Fallback xmlns="">
          <p:pic>
            <p:nvPicPr>
              <p:cNvPr id="612" name="墨迹 61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01590" y="545700"/>
                <a:ext cx="687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13" name="墨迹 612"/>
              <p14:cNvContentPartPr/>
              <p14:nvPr/>
            </p14:nvContentPartPr>
            <p14:xfrm>
              <a:off x="6918150" y="595740"/>
              <a:ext cx="54000" cy="4680"/>
            </p14:xfrm>
          </p:contentPart>
        </mc:Choice>
        <mc:Fallback xmlns="">
          <p:pic>
            <p:nvPicPr>
              <p:cNvPr id="613" name="墨迹 61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11310" y="587820"/>
                <a:ext cx="648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14" name="墨迹 613"/>
              <p14:cNvContentPartPr/>
              <p14:nvPr/>
            </p14:nvContentPartPr>
            <p14:xfrm>
              <a:off x="6842550" y="647940"/>
              <a:ext cx="153000" cy="28080"/>
            </p14:xfrm>
          </p:contentPart>
        </mc:Choice>
        <mc:Fallback xmlns="">
          <p:pic>
            <p:nvPicPr>
              <p:cNvPr id="614" name="墨迹 61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33910" y="640380"/>
                <a:ext cx="169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15" name="墨迹 614"/>
              <p14:cNvContentPartPr/>
              <p14:nvPr/>
            </p14:nvContentPartPr>
            <p14:xfrm>
              <a:off x="6912390" y="634260"/>
              <a:ext cx="5760" cy="76320"/>
            </p14:xfrm>
          </p:contentPart>
        </mc:Choice>
        <mc:Fallback xmlns="">
          <p:pic>
            <p:nvPicPr>
              <p:cNvPr id="615" name="墨迹 61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02670" y="624540"/>
                <a:ext cx="22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16" name="墨迹 615"/>
              <p14:cNvContentPartPr/>
              <p14:nvPr/>
            </p14:nvContentPartPr>
            <p14:xfrm>
              <a:off x="6952350" y="629940"/>
              <a:ext cx="37080" cy="128520"/>
            </p14:xfrm>
          </p:contentPart>
        </mc:Choice>
        <mc:Fallback xmlns="">
          <p:pic>
            <p:nvPicPr>
              <p:cNvPr id="616" name="墨迹 61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45510" y="622380"/>
                <a:ext cx="48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17" name="墨迹 616"/>
              <p14:cNvContentPartPr/>
              <p14:nvPr/>
            </p14:nvContentPartPr>
            <p14:xfrm>
              <a:off x="7085190" y="476940"/>
              <a:ext cx="6120" cy="29520"/>
            </p14:xfrm>
          </p:contentPart>
        </mc:Choice>
        <mc:Fallback xmlns="">
          <p:pic>
            <p:nvPicPr>
              <p:cNvPr id="617" name="墨迹 61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74030" y="465060"/>
                <a:ext cx="259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8" name="墨迹 617"/>
              <p14:cNvContentPartPr/>
              <p14:nvPr/>
            </p14:nvContentPartPr>
            <p14:xfrm>
              <a:off x="7086630" y="524460"/>
              <a:ext cx="9360" cy="64440"/>
            </p14:xfrm>
          </p:contentPart>
        </mc:Choice>
        <mc:Fallback xmlns="">
          <p:pic>
            <p:nvPicPr>
              <p:cNvPr id="618" name="墨迹 61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76910" y="515820"/>
                <a:ext cx="270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19" name="墨迹 618"/>
              <p14:cNvContentPartPr/>
              <p14:nvPr/>
            </p14:nvContentPartPr>
            <p14:xfrm>
              <a:off x="7088430" y="548220"/>
              <a:ext cx="68400" cy="128160"/>
            </p14:xfrm>
          </p:contentPart>
        </mc:Choice>
        <mc:Fallback xmlns="">
          <p:pic>
            <p:nvPicPr>
              <p:cNvPr id="619" name="墨迹 61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81230" y="545340"/>
                <a:ext cx="78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20" name="墨迹 619"/>
              <p14:cNvContentPartPr/>
              <p14:nvPr/>
            </p14:nvContentPartPr>
            <p14:xfrm>
              <a:off x="7150710" y="433380"/>
              <a:ext cx="65880" cy="15480"/>
            </p14:xfrm>
          </p:contentPart>
        </mc:Choice>
        <mc:Fallback xmlns="">
          <p:pic>
            <p:nvPicPr>
              <p:cNvPr id="620" name="墨迹 61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40990" y="424740"/>
                <a:ext cx="831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21" name="墨迹 620"/>
              <p14:cNvContentPartPr/>
              <p14:nvPr/>
            </p14:nvContentPartPr>
            <p14:xfrm>
              <a:off x="7167990" y="424020"/>
              <a:ext cx="14040" cy="140040"/>
            </p14:xfrm>
          </p:contentPart>
        </mc:Choice>
        <mc:Fallback xmlns="">
          <p:pic>
            <p:nvPicPr>
              <p:cNvPr id="621" name="墨迹 62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58630" y="415020"/>
                <a:ext cx="338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22" name="墨迹 621"/>
              <p14:cNvContentPartPr/>
              <p14:nvPr/>
            </p14:nvContentPartPr>
            <p14:xfrm>
              <a:off x="7134510" y="552180"/>
              <a:ext cx="121320" cy="121680"/>
            </p14:xfrm>
          </p:contentPart>
        </mc:Choice>
        <mc:Fallback xmlns="">
          <p:pic>
            <p:nvPicPr>
              <p:cNvPr id="622" name="墨迹 62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26950" y="541380"/>
                <a:ext cx="1339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23" name="墨迹 622"/>
              <p14:cNvContentPartPr/>
              <p14:nvPr/>
            </p14:nvContentPartPr>
            <p14:xfrm>
              <a:off x="7255830" y="636780"/>
              <a:ext cx="21960" cy="49680"/>
            </p14:xfrm>
          </p:contentPart>
        </mc:Choice>
        <mc:Fallback xmlns="">
          <p:pic>
            <p:nvPicPr>
              <p:cNvPr id="623" name="墨迹 62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45030" y="626700"/>
                <a:ext cx="388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24" name="墨迹 623"/>
              <p14:cNvContentPartPr/>
              <p14:nvPr/>
            </p14:nvContentPartPr>
            <p14:xfrm>
              <a:off x="7305870" y="489900"/>
              <a:ext cx="120960" cy="189360"/>
            </p14:xfrm>
          </p:contentPart>
        </mc:Choice>
        <mc:Fallback xmlns="">
          <p:pic>
            <p:nvPicPr>
              <p:cNvPr id="624" name="墨迹 62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96510" y="479820"/>
                <a:ext cx="1342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25" name="墨迹 624"/>
              <p14:cNvContentPartPr/>
              <p14:nvPr/>
            </p14:nvContentPartPr>
            <p14:xfrm>
              <a:off x="7413150" y="435180"/>
              <a:ext cx="44280" cy="10800"/>
            </p14:xfrm>
          </p:contentPart>
        </mc:Choice>
        <mc:Fallback xmlns="">
          <p:pic>
            <p:nvPicPr>
              <p:cNvPr id="625" name="墨迹 62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02350" y="424380"/>
                <a:ext cx="597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26" name="墨迹 625"/>
              <p14:cNvContentPartPr/>
              <p14:nvPr/>
            </p14:nvContentPartPr>
            <p14:xfrm>
              <a:off x="7414950" y="414300"/>
              <a:ext cx="32760" cy="124200"/>
            </p14:xfrm>
          </p:contentPart>
        </mc:Choice>
        <mc:Fallback xmlns="">
          <p:pic>
            <p:nvPicPr>
              <p:cNvPr id="626" name="墨迹 62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409190" y="405300"/>
                <a:ext cx="489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27" name="墨迹 626"/>
              <p14:cNvContentPartPr/>
              <p14:nvPr/>
            </p14:nvContentPartPr>
            <p14:xfrm>
              <a:off x="7446630" y="529860"/>
              <a:ext cx="45720" cy="11160"/>
            </p14:xfrm>
          </p:contentPart>
        </mc:Choice>
        <mc:Fallback xmlns="">
          <p:pic>
            <p:nvPicPr>
              <p:cNvPr id="627" name="墨迹 62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40870" y="521580"/>
                <a:ext cx="586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28" name="墨迹 627"/>
              <p14:cNvContentPartPr/>
              <p14:nvPr/>
            </p14:nvContentPartPr>
            <p14:xfrm>
              <a:off x="7427550" y="604380"/>
              <a:ext cx="38520" cy="70200"/>
            </p14:xfrm>
          </p:contentPart>
        </mc:Choice>
        <mc:Fallback xmlns="">
          <p:pic>
            <p:nvPicPr>
              <p:cNvPr id="628" name="墨迹 62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18190" y="599340"/>
                <a:ext cx="54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29" name="墨迹 628"/>
              <p14:cNvContentPartPr/>
              <p14:nvPr/>
            </p14:nvContentPartPr>
            <p14:xfrm>
              <a:off x="7429710" y="599700"/>
              <a:ext cx="80640" cy="65520"/>
            </p14:xfrm>
          </p:contentPart>
        </mc:Choice>
        <mc:Fallback xmlns="">
          <p:pic>
            <p:nvPicPr>
              <p:cNvPr id="629" name="墨迹 62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21430" y="589980"/>
                <a:ext cx="990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30" name="墨迹 629"/>
              <p14:cNvContentPartPr/>
              <p14:nvPr/>
            </p14:nvContentPartPr>
            <p14:xfrm>
              <a:off x="7567590" y="461460"/>
              <a:ext cx="15120" cy="49320"/>
            </p14:xfrm>
          </p:contentPart>
        </mc:Choice>
        <mc:Fallback xmlns="">
          <p:pic>
            <p:nvPicPr>
              <p:cNvPr id="630" name="墨迹 629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56790" y="450660"/>
                <a:ext cx="35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1" name="墨迹 630"/>
              <p14:cNvContentPartPr/>
              <p14:nvPr/>
            </p14:nvContentPartPr>
            <p14:xfrm>
              <a:off x="7568310" y="409620"/>
              <a:ext cx="101880" cy="126000"/>
            </p14:xfrm>
          </p:contentPart>
        </mc:Choice>
        <mc:Fallback xmlns="">
          <p:pic>
            <p:nvPicPr>
              <p:cNvPr id="631" name="墨迹 63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58230" y="399540"/>
                <a:ext cx="1227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32" name="墨迹 631"/>
              <p14:cNvContentPartPr/>
              <p14:nvPr/>
            </p14:nvContentPartPr>
            <p14:xfrm>
              <a:off x="7583790" y="490980"/>
              <a:ext cx="49680" cy="10440"/>
            </p14:xfrm>
          </p:contentPart>
        </mc:Choice>
        <mc:Fallback xmlns="">
          <p:pic>
            <p:nvPicPr>
              <p:cNvPr id="632" name="墨迹 631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575150" y="481260"/>
                <a:ext cx="67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33" name="墨迹 632"/>
              <p14:cNvContentPartPr/>
              <p14:nvPr/>
            </p14:nvContentPartPr>
            <p14:xfrm>
              <a:off x="7577670" y="533100"/>
              <a:ext cx="76680" cy="12240"/>
            </p14:xfrm>
          </p:contentPart>
        </mc:Choice>
        <mc:Fallback xmlns="">
          <p:pic>
            <p:nvPicPr>
              <p:cNvPr id="633" name="墨迹 632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572270" y="524100"/>
                <a:ext cx="90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34" name="墨迹 633"/>
              <p14:cNvContentPartPr/>
              <p14:nvPr/>
            </p14:nvContentPartPr>
            <p14:xfrm>
              <a:off x="7555350" y="573780"/>
              <a:ext cx="111240" cy="36720"/>
            </p14:xfrm>
          </p:contentPart>
        </mc:Choice>
        <mc:Fallback xmlns="">
          <p:pic>
            <p:nvPicPr>
              <p:cNvPr id="634" name="墨迹 633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549950" y="566220"/>
                <a:ext cx="1245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35" name="墨迹 634"/>
              <p14:cNvContentPartPr/>
              <p14:nvPr/>
            </p14:nvContentPartPr>
            <p14:xfrm>
              <a:off x="7592790" y="433740"/>
              <a:ext cx="60840" cy="255600"/>
            </p14:xfrm>
          </p:contentPart>
        </mc:Choice>
        <mc:Fallback xmlns="">
          <p:pic>
            <p:nvPicPr>
              <p:cNvPr id="635" name="墨迹 634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582350" y="423300"/>
                <a:ext cx="792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36" name="墨迹 635"/>
              <p14:cNvContentPartPr/>
              <p14:nvPr/>
            </p14:nvContentPartPr>
            <p14:xfrm>
              <a:off x="7564710" y="643260"/>
              <a:ext cx="73080" cy="49680"/>
            </p14:xfrm>
          </p:contentPart>
        </mc:Choice>
        <mc:Fallback xmlns="">
          <p:pic>
            <p:nvPicPr>
              <p:cNvPr id="636" name="墨迹 635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53910" y="633540"/>
                <a:ext cx="910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37" name="墨迹 636"/>
              <p14:cNvContentPartPr/>
              <p14:nvPr/>
            </p14:nvContentPartPr>
            <p14:xfrm>
              <a:off x="7641750" y="627420"/>
              <a:ext cx="217080" cy="80640"/>
            </p14:xfrm>
          </p:contentPart>
        </mc:Choice>
        <mc:Fallback xmlns="">
          <p:pic>
            <p:nvPicPr>
              <p:cNvPr id="637" name="墨迹 636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34190" y="618780"/>
                <a:ext cx="228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20" name="墨迹 819"/>
              <p14:cNvContentPartPr/>
              <p14:nvPr/>
            </p14:nvContentPartPr>
            <p14:xfrm>
              <a:off x="4231470" y="5852460"/>
              <a:ext cx="7255800" cy="584640"/>
            </p14:xfrm>
          </p:contentPart>
        </mc:Choice>
        <mc:Fallback xmlns="">
          <p:pic>
            <p:nvPicPr>
              <p:cNvPr id="820" name="墨迹 819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19950" y="5841660"/>
                <a:ext cx="7270920" cy="59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85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75" y="1090610"/>
            <a:ext cx="2924175" cy="4676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22" y="1171572"/>
            <a:ext cx="2857500" cy="4514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4" y="1090611"/>
            <a:ext cx="2257425" cy="4676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/>
              <p14:cNvContentPartPr/>
              <p14:nvPr/>
            </p14:nvContentPartPr>
            <p14:xfrm>
              <a:off x="1210350" y="92460"/>
              <a:ext cx="3493440" cy="70164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8110" y="81660"/>
                <a:ext cx="351468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3" name="墨迹 72"/>
              <p14:cNvContentPartPr/>
              <p14:nvPr/>
            </p14:nvContentPartPr>
            <p14:xfrm>
              <a:off x="4234350" y="5717460"/>
              <a:ext cx="1895400" cy="583920"/>
            </p14:xfrm>
          </p:contentPart>
        </mc:Choice>
        <mc:Fallback xmlns="">
          <p:pic>
            <p:nvPicPr>
              <p:cNvPr id="73" name="墨迹 7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2830" y="5708460"/>
                <a:ext cx="191052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8" name="墨迹 107"/>
              <p14:cNvContentPartPr/>
              <p14:nvPr/>
            </p14:nvContentPartPr>
            <p14:xfrm>
              <a:off x="8681430" y="5746980"/>
              <a:ext cx="2318040" cy="436320"/>
            </p14:xfrm>
          </p:contentPart>
        </mc:Choice>
        <mc:Fallback xmlns="">
          <p:pic>
            <p:nvPicPr>
              <p:cNvPr id="108" name="墨迹 10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70630" y="5737260"/>
                <a:ext cx="23400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6" name="墨迹 125"/>
              <p14:cNvContentPartPr/>
              <p14:nvPr/>
            </p14:nvContentPartPr>
            <p14:xfrm>
              <a:off x="541470" y="5732580"/>
              <a:ext cx="1605240" cy="433440"/>
            </p14:xfrm>
          </p:contentPart>
        </mc:Choice>
        <mc:Fallback xmlns="">
          <p:pic>
            <p:nvPicPr>
              <p:cNvPr id="126" name="墨迹 12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0670" y="5723580"/>
                <a:ext cx="1619280" cy="44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92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err="1" smtClean="0"/>
              <a:t>AssetStudio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7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1466850"/>
            <a:ext cx="8439150" cy="3924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76425" y="723207"/>
            <a:ext cx="437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崩</a:t>
            </a:r>
            <a:r>
              <a:rPr lang="zh-CN" altLang="en-US"/>
              <a:t>三</a:t>
            </a:r>
            <a:r>
              <a:rPr lang="en-US" altLang="zh-CN" smtClean="0"/>
              <a:t>apk</a:t>
            </a:r>
            <a:r>
              <a:rPr lang="zh-CN" altLang="en-US" smtClean="0"/>
              <a:t>基本目录结构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墨迹 46"/>
              <p14:cNvContentPartPr/>
              <p14:nvPr/>
            </p14:nvContentPartPr>
            <p14:xfrm>
              <a:off x="1553535" y="2663940"/>
              <a:ext cx="397080" cy="347760"/>
            </p14:xfrm>
          </p:contentPart>
        </mc:Choice>
        <mc:Fallback xmlns="">
          <p:pic>
            <p:nvPicPr>
              <p:cNvPr id="47" name="墨迹 4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295" y="2659620"/>
                <a:ext cx="147564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9" name="墨迹 48"/>
              <p14:cNvContentPartPr/>
              <p14:nvPr/>
            </p14:nvContentPartPr>
            <p14:xfrm>
              <a:off x="1833615" y="2555220"/>
              <a:ext cx="848520" cy="254160"/>
            </p14:xfrm>
          </p:contentPart>
        </mc:Choice>
        <mc:Fallback xmlns="">
          <p:pic>
            <p:nvPicPr>
              <p:cNvPr id="49" name="墨迹 4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23895" y="2545140"/>
                <a:ext cx="8690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墨迹 15"/>
              <p14:cNvContentPartPr/>
              <p14:nvPr/>
            </p14:nvContentPartPr>
            <p14:xfrm>
              <a:off x="285510" y="3085500"/>
              <a:ext cx="618480" cy="43560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5070" y="3077220"/>
                <a:ext cx="63720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墨迹 19"/>
              <p14:cNvContentPartPr/>
              <p14:nvPr/>
            </p14:nvContentPartPr>
            <p14:xfrm>
              <a:off x="817230" y="3313020"/>
              <a:ext cx="187560" cy="219600"/>
            </p14:xfrm>
          </p:contentPart>
        </mc:Choice>
        <mc:Fallback xmlns="">
          <p:pic>
            <p:nvPicPr>
              <p:cNvPr id="20" name="墨迹 1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6070" y="3303300"/>
                <a:ext cx="20700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912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666875"/>
            <a:ext cx="8362950" cy="3524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墨迹 27"/>
              <p14:cNvContentPartPr/>
              <p14:nvPr/>
            </p14:nvContentPartPr>
            <p14:xfrm>
              <a:off x="1626975" y="2260380"/>
              <a:ext cx="355320" cy="128160"/>
            </p14:xfrm>
          </p:contentPart>
        </mc:Choice>
        <mc:Fallback xmlns="">
          <p:pic>
            <p:nvPicPr>
              <p:cNvPr id="28" name="墨迹 2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495" y="1904345"/>
                <a:ext cx="1727640" cy="60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墨迹 32"/>
              <p14:cNvContentPartPr/>
              <p14:nvPr/>
            </p14:nvContentPartPr>
            <p14:xfrm>
              <a:off x="1779975" y="2242020"/>
              <a:ext cx="932760" cy="289440"/>
            </p14:xfrm>
          </p:contentPart>
        </mc:Choice>
        <mc:Fallback xmlns="">
          <p:pic>
            <p:nvPicPr>
              <p:cNvPr id="33" name="墨迹 3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0975" y="2232300"/>
                <a:ext cx="9522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墨迹 10"/>
              <p14:cNvContentPartPr/>
              <p14:nvPr/>
            </p14:nvContentPartPr>
            <p14:xfrm>
              <a:off x="105510" y="2052660"/>
              <a:ext cx="1375560" cy="48024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470" y="2046545"/>
                <a:ext cx="1392840" cy="4895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27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571500"/>
            <a:ext cx="6115050" cy="571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2961495" y="2467020"/>
              <a:ext cx="3955320" cy="172332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1055" y="2456940"/>
                <a:ext cx="3976920" cy="17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/>
              <p14:cNvContentPartPr/>
              <p14:nvPr/>
            </p14:nvContentPartPr>
            <p14:xfrm>
              <a:off x="7216950" y="2986140"/>
              <a:ext cx="2154240" cy="46332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2910" y="2974620"/>
                <a:ext cx="2180160" cy="4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4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2152650"/>
            <a:ext cx="9429750" cy="2552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墨迹 26"/>
              <p14:cNvContentPartPr/>
              <p14:nvPr/>
            </p14:nvContentPartPr>
            <p14:xfrm>
              <a:off x="1732710" y="1056540"/>
              <a:ext cx="4559760" cy="555120"/>
            </p14:xfrm>
          </p:contentPart>
        </mc:Choice>
        <mc:Fallback xmlns="">
          <p:pic>
            <p:nvPicPr>
              <p:cNvPr id="27" name="墨迹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1190" y="1046460"/>
                <a:ext cx="4580280" cy="57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52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38100"/>
            <a:ext cx="12049125" cy="6781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664415" y="1545060"/>
              <a:ext cx="448560" cy="31356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0455" y="1541100"/>
                <a:ext cx="4618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/>
              <p14:cNvContentPartPr/>
              <p14:nvPr/>
            </p14:nvContentPartPr>
            <p14:xfrm>
              <a:off x="1457310" y="1527420"/>
              <a:ext cx="4542480" cy="89604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6150" y="1517340"/>
                <a:ext cx="4564440" cy="9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091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177</Words>
  <Application>Microsoft Macintosh PowerPoint</Application>
  <PresentationFormat>宽屏</PresentationFormat>
  <Paragraphs>30</Paragraphs>
  <Slides>39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Arial</vt:lpstr>
      <vt:lpstr>等线</vt:lpstr>
      <vt:lpstr>等线 Light</vt:lpstr>
      <vt:lpstr>Office 主题​​</vt:lpstr>
      <vt:lpstr>崩3渲染还原</vt:lpstr>
      <vt:lpstr>PowerPoint 演示文稿</vt:lpstr>
      <vt:lpstr>需要使用的工具和基本知识</vt:lpstr>
      <vt:lpstr>AssetStudio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Snapdragon Profiler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进一步翻译shader（不展开）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王 愿生</cp:lastModifiedBy>
  <cp:revision>58</cp:revision>
  <dcterms:created xsi:type="dcterms:W3CDTF">2018-09-24T12:31:12Z</dcterms:created>
  <dcterms:modified xsi:type="dcterms:W3CDTF">2018-09-27T08:52:24Z</dcterms:modified>
</cp:coreProperties>
</file>